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9" r:id="rId1"/>
  </p:sldMasterIdLst>
  <p:notesMasterIdLst>
    <p:notesMasterId r:id="rId31"/>
  </p:notesMasterIdLst>
  <p:sldIdLst>
    <p:sldId id="256" r:id="rId2"/>
    <p:sldId id="322" r:id="rId3"/>
    <p:sldId id="323" r:id="rId4"/>
    <p:sldId id="324" r:id="rId5"/>
    <p:sldId id="325" r:id="rId6"/>
    <p:sldId id="366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41" r:id="rId29"/>
    <p:sldId id="315" r:id="rId30"/>
  </p:sldIdLst>
  <p:sldSz cx="9144000" cy="5143500" type="screen16x9"/>
  <p:notesSz cx="6858000" cy="9144000"/>
  <p:embeddedFontLst>
    <p:embeddedFont>
      <p:font typeface="Kulim Park" panose="020B0604020202020204" charset="0"/>
      <p:regular r:id="rId32"/>
      <p:bold r:id="rId33"/>
      <p:italic r:id="rId34"/>
      <p:boldItalic r:id="rId35"/>
    </p:embeddedFont>
    <p:embeddedFont>
      <p:font typeface="Manrope" panose="020B0604020202020204" charset="0"/>
      <p:regular r:id="rId36"/>
      <p:bold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3F3A9-6268-475C-8719-87FA94E38391}" v="22" dt="2022-08-11T09:53:39.419"/>
  </p1510:revLst>
</p1510:revInfo>
</file>

<file path=ppt/tableStyles.xml><?xml version="1.0" encoding="utf-8"?>
<a:tblStyleLst xmlns:a="http://schemas.openxmlformats.org/drawingml/2006/main" def="{AC6AF643-A9A6-4E29-8B65-04C72976E97F}">
  <a:tblStyle styleId="{AC6AF643-A9A6-4E29-8B65-04C72976E9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46DF934-BFC3-4737-8660-CF621E43F89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Collier" userId="0c3950465fecfc7e" providerId="LiveId" clId="{A6551A66-905B-41C6-9E36-D81A99E1DE49}"/>
    <pc:docChg chg="undo custSel addSld delSld modSld">
      <pc:chgData name="John Collier" userId="0c3950465fecfc7e" providerId="LiveId" clId="{A6551A66-905B-41C6-9E36-D81A99E1DE49}" dt="2022-08-06T16:04:50.687" v="477" actId="20577"/>
      <pc:docMkLst>
        <pc:docMk/>
      </pc:docMkLst>
      <pc:sldChg chg="modSp mod">
        <pc:chgData name="John Collier" userId="0c3950465fecfc7e" providerId="LiveId" clId="{A6551A66-905B-41C6-9E36-D81A99E1DE49}" dt="2022-08-06T16:04:50.687" v="477" actId="20577"/>
        <pc:sldMkLst>
          <pc:docMk/>
          <pc:sldMk cId="0" sldId="256"/>
        </pc:sldMkLst>
        <pc:spChg chg="mod">
          <ac:chgData name="John Collier" userId="0c3950465fecfc7e" providerId="LiveId" clId="{A6551A66-905B-41C6-9E36-D81A99E1DE49}" dt="2022-08-06T16:04:30.773" v="422" actId="6549"/>
          <ac:spMkLst>
            <pc:docMk/>
            <pc:sldMk cId="0" sldId="256"/>
            <ac:spMk id="325" creationId="{00000000-0000-0000-0000-000000000000}"/>
          </ac:spMkLst>
        </pc:spChg>
        <pc:spChg chg="mod">
          <ac:chgData name="John Collier" userId="0c3950465fecfc7e" providerId="LiveId" clId="{A6551A66-905B-41C6-9E36-D81A99E1DE49}" dt="2022-08-06T16:04:50.687" v="477" actId="20577"/>
          <ac:spMkLst>
            <pc:docMk/>
            <pc:sldMk cId="0" sldId="256"/>
            <ac:spMk id="326" creationId="{00000000-0000-0000-0000-000000000000}"/>
          </ac:spMkLst>
        </pc:spChg>
      </pc:sldChg>
      <pc:sldChg chg="del">
        <pc:chgData name="John Collier" userId="0c3950465fecfc7e" providerId="LiveId" clId="{A6551A66-905B-41C6-9E36-D81A99E1DE49}" dt="2022-08-06T16:03:36.519" v="385" actId="47"/>
        <pc:sldMkLst>
          <pc:docMk/>
          <pc:sldMk cId="0" sldId="285"/>
        </pc:sldMkLst>
      </pc:sldChg>
      <pc:sldChg chg="del">
        <pc:chgData name="John Collier" userId="0c3950465fecfc7e" providerId="LiveId" clId="{A6551A66-905B-41C6-9E36-D81A99E1DE49}" dt="2022-08-06T16:03:37.260" v="386" actId="47"/>
        <pc:sldMkLst>
          <pc:docMk/>
          <pc:sldMk cId="0" sldId="297"/>
        </pc:sldMkLst>
      </pc:sldChg>
      <pc:sldChg chg="del">
        <pc:chgData name="John Collier" userId="0c3950465fecfc7e" providerId="LiveId" clId="{A6551A66-905B-41C6-9E36-D81A99E1DE49}" dt="2022-08-06T16:03:37.881" v="387" actId="47"/>
        <pc:sldMkLst>
          <pc:docMk/>
          <pc:sldMk cId="0" sldId="308"/>
        </pc:sldMkLst>
      </pc:sldChg>
      <pc:sldChg chg="modSp mod">
        <pc:chgData name="John Collier" userId="0c3950465fecfc7e" providerId="LiveId" clId="{A6551A66-905B-41C6-9E36-D81A99E1DE49}" dt="2022-08-06T15:57:49.895" v="126" actId="20577"/>
        <pc:sldMkLst>
          <pc:docMk/>
          <pc:sldMk cId="3686940072" sldId="332"/>
        </pc:sldMkLst>
        <pc:spChg chg="mod">
          <ac:chgData name="John Collier" userId="0c3950465fecfc7e" providerId="LiveId" clId="{A6551A66-905B-41C6-9E36-D81A99E1DE49}" dt="2022-08-06T15:57:49.895" v="126" actId="20577"/>
          <ac:spMkLst>
            <pc:docMk/>
            <pc:sldMk cId="3686940072" sldId="332"/>
            <ac:spMk id="2" creationId="{4DFC07CA-BA5A-74DF-DBC8-7C74AD45BE54}"/>
          </ac:spMkLst>
        </pc:spChg>
      </pc:sldChg>
      <pc:sldChg chg="modSp mod">
        <pc:chgData name="John Collier" userId="0c3950465fecfc7e" providerId="LiveId" clId="{A6551A66-905B-41C6-9E36-D81A99E1DE49}" dt="2022-08-06T15:59:35.087" v="133" actId="20577"/>
        <pc:sldMkLst>
          <pc:docMk/>
          <pc:sldMk cId="2547525064" sldId="336"/>
        </pc:sldMkLst>
        <pc:spChg chg="mod">
          <ac:chgData name="John Collier" userId="0c3950465fecfc7e" providerId="LiveId" clId="{A6551A66-905B-41C6-9E36-D81A99E1DE49}" dt="2022-08-06T15:59:35.087" v="133" actId="20577"/>
          <ac:spMkLst>
            <pc:docMk/>
            <pc:sldMk cId="2547525064" sldId="336"/>
            <ac:spMk id="2" creationId="{4DFC07CA-BA5A-74DF-DBC8-7C74AD45BE54}"/>
          </ac:spMkLst>
        </pc:spChg>
      </pc:sldChg>
      <pc:sldChg chg="del">
        <pc:chgData name="John Collier" userId="0c3950465fecfc7e" providerId="LiveId" clId="{A6551A66-905B-41C6-9E36-D81A99E1DE49}" dt="2022-08-06T16:00:03.692" v="134" actId="47"/>
        <pc:sldMkLst>
          <pc:docMk/>
          <pc:sldMk cId="3963958236" sldId="338"/>
        </pc:sldMkLst>
      </pc:sldChg>
      <pc:sldChg chg="modSp mod">
        <pc:chgData name="John Collier" userId="0c3950465fecfc7e" providerId="LiveId" clId="{A6551A66-905B-41C6-9E36-D81A99E1DE49}" dt="2022-08-06T16:00:07.847" v="136" actId="20577"/>
        <pc:sldMkLst>
          <pc:docMk/>
          <pc:sldMk cId="3827771169" sldId="339"/>
        </pc:sldMkLst>
        <pc:spChg chg="mod">
          <ac:chgData name="John Collier" userId="0c3950465fecfc7e" providerId="LiveId" clId="{A6551A66-905B-41C6-9E36-D81A99E1DE49}" dt="2022-08-06T16:00:07.847" v="136" actId="20577"/>
          <ac:spMkLst>
            <pc:docMk/>
            <pc:sldMk cId="3827771169" sldId="339"/>
            <ac:spMk id="331" creationId="{00000000-0000-0000-0000-000000000000}"/>
          </ac:spMkLst>
        </pc:spChg>
      </pc:sldChg>
      <pc:sldChg chg="modSp mod">
        <pc:chgData name="John Collier" userId="0c3950465fecfc7e" providerId="LiveId" clId="{A6551A66-905B-41C6-9E36-D81A99E1DE49}" dt="2022-08-06T16:00:28.251" v="138" actId="20577"/>
        <pc:sldMkLst>
          <pc:docMk/>
          <pc:sldMk cId="2661543418" sldId="340"/>
        </pc:sldMkLst>
        <pc:spChg chg="mod">
          <ac:chgData name="John Collier" userId="0c3950465fecfc7e" providerId="LiveId" clId="{A6551A66-905B-41C6-9E36-D81A99E1DE49}" dt="2022-08-06T16:00:28.251" v="138" actId="20577"/>
          <ac:spMkLst>
            <pc:docMk/>
            <pc:sldMk cId="2661543418" sldId="340"/>
            <ac:spMk id="331" creationId="{00000000-0000-0000-0000-000000000000}"/>
          </ac:spMkLst>
        </pc:spChg>
      </pc:sldChg>
      <pc:sldChg chg="modSp mod">
        <pc:chgData name="John Collier" userId="0c3950465fecfc7e" providerId="LiveId" clId="{A6551A66-905B-41C6-9E36-D81A99E1DE49}" dt="2022-08-06T16:04:05.286" v="389" actId="20577"/>
        <pc:sldMkLst>
          <pc:docMk/>
          <pc:sldMk cId="1177662793" sldId="341"/>
        </pc:sldMkLst>
        <pc:spChg chg="mod">
          <ac:chgData name="John Collier" userId="0c3950465fecfc7e" providerId="LiveId" clId="{A6551A66-905B-41C6-9E36-D81A99E1DE49}" dt="2022-08-06T16:04:05.286" v="389" actId="20577"/>
          <ac:spMkLst>
            <pc:docMk/>
            <pc:sldMk cId="1177662793" sldId="341"/>
            <ac:spMk id="2" creationId="{4DFC07CA-BA5A-74DF-DBC8-7C74AD45BE54}"/>
          </ac:spMkLst>
        </pc:spChg>
        <pc:spChg chg="mod">
          <ac:chgData name="John Collier" userId="0c3950465fecfc7e" providerId="LiveId" clId="{A6551A66-905B-41C6-9E36-D81A99E1DE49}" dt="2022-08-06T16:01:34.927" v="155" actId="20577"/>
          <ac:spMkLst>
            <pc:docMk/>
            <pc:sldMk cId="1177662793" sldId="341"/>
            <ac:spMk id="331" creationId="{00000000-0000-0000-0000-000000000000}"/>
          </ac:spMkLst>
        </pc:spChg>
      </pc:sldChg>
      <pc:sldChg chg="del">
        <pc:chgData name="John Collier" userId="0c3950465fecfc7e" providerId="LiveId" clId="{A6551A66-905B-41C6-9E36-D81A99E1DE49}" dt="2022-08-06T16:03:17.972" v="362" actId="47"/>
        <pc:sldMkLst>
          <pc:docMk/>
          <pc:sldMk cId="1408057819" sldId="342"/>
        </pc:sldMkLst>
      </pc:sldChg>
      <pc:sldChg chg="del">
        <pc:chgData name="John Collier" userId="0c3950465fecfc7e" providerId="LiveId" clId="{A6551A66-905B-41C6-9E36-D81A99E1DE49}" dt="2022-08-06T16:03:20.671" v="363" actId="47"/>
        <pc:sldMkLst>
          <pc:docMk/>
          <pc:sldMk cId="1941538395" sldId="343"/>
        </pc:sldMkLst>
      </pc:sldChg>
      <pc:sldChg chg="del">
        <pc:chgData name="John Collier" userId="0c3950465fecfc7e" providerId="LiveId" clId="{A6551A66-905B-41C6-9E36-D81A99E1DE49}" dt="2022-08-06T16:03:21.271" v="364" actId="47"/>
        <pc:sldMkLst>
          <pc:docMk/>
          <pc:sldMk cId="678244643" sldId="344"/>
        </pc:sldMkLst>
      </pc:sldChg>
      <pc:sldChg chg="del">
        <pc:chgData name="John Collier" userId="0c3950465fecfc7e" providerId="LiveId" clId="{A6551A66-905B-41C6-9E36-D81A99E1DE49}" dt="2022-08-06T16:03:22.011" v="365" actId="47"/>
        <pc:sldMkLst>
          <pc:docMk/>
          <pc:sldMk cId="1232888990" sldId="345"/>
        </pc:sldMkLst>
      </pc:sldChg>
      <pc:sldChg chg="del">
        <pc:chgData name="John Collier" userId="0c3950465fecfc7e" providerId="LiveId" clId="{A6551A66-905B-41C6-9E36-D81A99E1DE49}" dt="2022-08-06T16:03:23.018" v="366" actId="47"/>
        <pc:sldMkLst>
          <pc:docMk/>
          <pc:sldMk cId="1461812645" sldId="346"/>
        </pc:sldMkLst>
      </pc:sldChg>
      <pc:sldChg chg="del">
        <pc:chgData name="John Collier" userId="0c3950465fecfc7e" providerId="LiveId" clId="{A6551A66-905B-41C6-9E36-D81A99E1DE49}" dt="2022-08-06T16:03:23.726" v="367" actId="47"/>
        <pc:sldMkLst>
          <pc:docMk/>
          <pc:sldMk cId="4148533428" sldId="347"/>
        </pc:sldMkLst>
      </pc:sldChg>
      <pc:sldChg chg="del">
        <pc:chgData name="John Collier" userId="0c3950465fecfc7e" providerId="LiveId" clId="{A6551A66-905B-41C6-9E36-D81A99E1DE49}" dt="2022-08-06T16:03:24.437" v="368" actId="47"/>
        <pc:sldMkLst>
          <pc:docMk/>
          <pc:sldMk cId="1834041492" sldId="348"/>
        </pc:sldMkLst>
      </pc:sldChg>
      <pc:sldChg chg="del">
        <pc:chgData name="John Collier" userId="0c3950465fecfc7e" providerId="LiveId" clId="{A6551A66-905B-41C6-9E36-D81A99E1DE49}" dt="2022-08-06T16:03:25.060" v="369" actId="47"/>
        <pc:sldMkLst>
          <pc:docMk/>
          <pc:sldMk cId="3770217149" sldId="349"/>
        </pc:sldMkLst>
      </pc:sldChg>
      <pc:sldChg chg="del">
        <pc:chgData name="John Collier" userId="0c3950465fecfc7e" providerId="LiveId" clId="{A6551A66-905B-41C6-9E36-D81A99E1DE49}" dt="2022-08-06T16:03:25.530" v="370" actId="47"/>
        <pc:sldMkLst>
          <pc:docMk/>
          <pc:sldMk cId="36166546" sldId="350"/>
        </pc:sldMkLst>
      </pc:sldChg>
      <pc:sldChg chg="del">
        <pc:chgData name="John Collier" userId="0c3950465fecfc7e" providerId="LiveId" clId="{A6551A66-905B-41C6-9E36-D81A99E1DE49}" dt="2022-08-06T16:03:26.079" v="371" actId="47"/>
        <pc:sldMkLst>
          <pc:docMk/>
          <pc:sldMk cId="3560305402" sldId="351"/>
        </pc:sldMkLst>
      </pc:sldChg>
      <pc:sldChg chg="del">
        <pc:chgData name="John Collier" userId="0c3950465fecfc7e" providerId="LiveId" clId="{A6551A66-905B-41C6-9E36-D81A99E1DE49}" dt="2022-08-06T16:03:26.617" v="372" actId="47"/>
        <pc:sldMkLst>
          <pc:docMk/>
          <pc:sldMk cId="1164947041" sldId="352"/>
        </pc:sldMkLst>
      </pc:sldChg>
      <pc:sldChg chg="del">
        <pc:chgData name="John Collier" userId="0c3950465fecfc7e" providerId="LiveId" clId="{A6551A66-905B-41C6-9E36-D81A99E1DE49}" dt="2022-08-06T16:03:27.072" v="373" actId="47"/>
        <pc:sldMkLst>
          <pc:docMk/>
          <pc:sldMk cId="2188135957" sldId="353"/>
        </pc:sldMkLst>
      </pc:sldChg>
      <pc:sldChg chg="del">
        <pc:chgData name="John Collier" userId="0c3950465fecfc7e" providerId="LiveId" clId="{A6551A66-905B-41C6-9E36-D81A99E1DE49}" dt="2022-08-06T16:03:27.901" v="374" actId="47"/>
        <pc:sldMkLst>
          <pc:docMk/>
          <pc:sldMk cId="1838286854" sldId="354"/>
        </pc:sldMkLst>
      </pc:sldChg>
      <pc:sldChg chg="del">
        <pc:chgData name="John Collier" userId="0c3950465fecfc7e" providerId="LiveId" clId="{A6551A66-905B-41C6-9E36-D81A99E1DE49}" dt="2022-08-06T16:03:28.516" v="375" actId="47"/>
        <pc:sldMkLst>
          <pc:docMk/>
          <pc:sldMk cId="1547779940" sldId="355"/>
        </pc:sldMkLst>
      </pc:sldChg>
      <pc:sldChg chg="del">
        <pc:chgData name="John Collier" userId="0c3950465fecfc7e" providerId="LiveId" clId="{A6551A66-905B-41C6-9E36-D81A99E1DE49}" dt="2022-08-06T16:03:29.138" v="376" actId="47"/>
        <pc:sldMkLst>
          <pc:docMk/>
          <pc:sldMk cId="3100131241" sldId="356"/>
        </pc:sldMkLst>
      </pc:sldChg>
      <pc:sldChg chg="del">
        <pc:chgData name="John Collier" userId="0c3950465fecfc7e" providerId="LiveId" clId="{A6551A66-905B-41C6-9E36-D81A99E1DE49}" dt="2022-08-06T16:03:29.613" v="377" actId="47"/>
        <pc:sldMkLst>
          <pc:docMk/>
          <pc:sldMk cId="4028066978" sldId="357"/>
        </pc:sldMkLst>
      </pc:sldChg>
      <pc:sldChg chg="del">
        <pc:chgData name="John Collier" userId="0c3950465fecfc7e" providerId="LiveId" clId="{A6551A66-905B-41C6-9E36-D81A99E1DE49}" dt="2022-08-06T16:03:30.203" v="378" actId="47"/>
        <pc:sldMkLst>
          <pc:docMk/>
          <pc:sldMk cId="2464390736" sldId="358"/>
        </pc:sldMkLst>
      </pc:sldChg>
      <pc:sldChg chg="del">
        <pc:chgData name="John Collier" userId="0c3950465fecfc7e" providerId="LiveId" clId="{A6551A66-905B-41C6-9E36-D81A99E1DE49}" dt="2022-08-06T16:03:30.763" v="379" actId="47"/>
        <pc:sldMkLst>
          <pc:docMk/>
          <pc:sldMk cId="526233060" sldId="359"/>
        </pc:sldMkLst>
      </pc:sldChg>
      <pc:sldChg chg="del">
        <pc:chgData name="John Collier" userId="0c3950465fecfc7e" providerId="LiveId" clId="{A6551A66-905B-41C6-9E36-D81A99E1DE49}" dt="2022-08-06T16:03:31.296" v="380" actId="47"/>
        <pc:sldMkLst>
          <pc:docMk/>
          <pc:sldMk cId="2879964981" sldId="360"/>
        </pc:sldMkLst>
      </pc:sldChg>
      <pc:sldChg chg="del">
        <pc:chgData name="John Collier" userId="0c3950465fecfc7e" providerId="LiveId" clId="{A6551A66-905B-41C6-9E36-D81A99E1DE49}" dt="2022-08-06T16:03:32.151" v="381" actId="47"/>
        <pc:sldMkLst>
          <pc:docMk/>
          <pc:sldMk cId="458529564" sldId="361"/>
        </pc:sldMkLst>
      </pc:sldChg>
      <pc:sldChg chg="del">
        <pc:chgData name="John Collier" userId="0c3950465fecfc7e" providerId="LiveId" clId="{A6551A66-905B-41C6-9E36-D81A99E1DE49}" dt="2022-08-06T16:03:32.945" v="382" actId="47"/>
        <pc:sldMkLst>
          <pc:docMk/>
          <pc:sldMk cId="3021288328" sldId="362"/>
        </pc:sldMkLst>
      </pc:sldChg>
      <pc:sldChg chg="del">
        <pc:chgData name="John Collier" userId="0c3950465fecfc7e" providerId="LiveId" clId="{A6551A66-905B-41C6-9E36-D81A99E1DE49}" dt="2022-08-06T16:03:35.577" v="383" actId="47"/>
        <pc:sldMkLst>
          <pc:docMk/>
          <pc:sldMk cId="2350608071" sldId="363"/>
        </pc:sldMkLst>
      </pc:sldChg>
      <pc:sldChg chg="del">
        <pc:chgData name="John Collier" userId="0c3950465fecfc7e" providerId="LiveId" clId="{A6551A66-905B-41C6-9E36-D81A99E1DE49}" dt="2022-08-06T16:03:36.025" v="384" actId="47"/>
        <pc:sldMkLst>
          <pc:docMk/>
          <pc:sldMk cId="2990849351" sldId="364"/>
        </pc:sldMkLst>
      </pc:sldChg>
      <pc:sldChg chg="modSp add del mod">
        <pc:chgData name="John Collier" userId="0c3950465fecfc7e" providerId="LiveId" clId="{A6551A66-905B-41C6-9E36-D81A99E1DE49}" dt="2022-08-06T15:52:11.516" v="19" actId="47"/>
        <pc:sldMkLst>
          <pc:docMk/>
          <pc:sldMk cId="1625352763" sldId="365"/>
        </pc:sldMkLst>
        <pc:spChg chg="mod">
          <ac:chgData name="John Collier" userId="0c3950465fecfc7e" providerId="LiveId" clId="{A6551A66-905B-41C6-9E36-D81A99E1DE49}" dt="2022-08-06T15:49:46.303" v="18" actId="20577"/>
          <ac:spMkLst>
            <pc:docMk/>
            <pc:sldMk cId="1625352763" sldId="365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A6551A66-905B-41C6-9E36-D81A99E1DE49}" dt="2022-08-06T15:56:35.709" v="122" actId="14100"/>
        <pc:sldMkLst>
          <pc:docMk/>
          <pc:sldMk cId="3749363006" sldId="365"/>
        </pc:sldMkLst>
        <pc:spChg chg="mod">
          <ac:chgData name="John Collier" userId="0c3950465fecfc7e" providerId="LiveId" clId="{A6551A66-905B-41C6-9E36-D81A99E1DE49}" dt="2022-08-06T15:56:35.709" v="122" actId="14100"/>
          <ac:spMkLst>
            <pc:docMk/>
            <pc:sldMk cId="3749363006" sldId="365"/>
            <ac:spMk id="626" creationId="{00000000-0000-0000-0000-000000000000}"/>
          </ac:spMkLst>
        </pc:spChg>
        <pc:spChg chg="mod">
          <ac:chgData name="John Collier" userId="0c3950465fecfc7e" providerId="LiveId" clId="{A6551A66-905B-41C6-9E36-D81A99E1DE49}" dt="2022-08-06T15:56:06.208" v="108" actId="20577"/>
          <ac:spMkLst>
            <pc:docMk/>
            <pc:sldMk cId="3749363006" sldId="365"/>
            <ac:spMk id="627" creationId="{00000000-0000-0000-0000-000000000000}"/>
          </ac:spMkLst>
        </pc:spChg>
      </pc:sldChg>
      <pc:sldChg chg="add del">
        <pc:chgData name="John Collier" userId="0c3950465fecfc7e" providerId="LiveId" clId="{A6551A66-905B-41C6-9E36-D81A99E1DE49}" dt="2022-08-06T15:52:32.293" v="22" actId="47"/>
        <pc:sldMkLst>
          <pc:docMk/>
          <pc:sldMk cId="34869504" sldId="366"/>
        </pc:sldMkLst>
      </pc:sldChg>
      <pc:sldMasterChg chg="delSldLayout">
        <pc:chgData name="John Collier" userId="0c3950465fecfc7e" providerId="LiveId" clId="{A6551A66-905B-41C6-9E36-D81A99E1DE49}" dt="2022-08-06T16:03:37.881" v="387" actId="47"/>
        <pc:sldMasterMkLst>
          <pc:docMk/>
          <pc:sldMasterMk cId="0" sldId="2147483679"/>
        </pc:sldMasterMkLst>
        <pc:sldLayoutChg chg="del">
          <pc:chgData name="John Collier" userId="0c3950465fecfc7e" providerId="LiveId" clId="{A6551A66-905B-41C6-9E36-D81A99E1DE49}" dt="2022-08-06T16:03:37.260" v="386" actId="47"/>
          <pc:sldLayoutMkLst>
            <pc:docMk/>
            <pc:sldMasterMk cId="0" sldId="2147483679"/>
            <pc:sldLayoutMk cId="0" sldId="2147483654"/>
          </pc:sldLayoutMkLst>
        </pc:sldLayoutChg>
        <pc:sldLayoutChg chg="del">
          <pc:chgData name="John Collier" userId="0c3950465fecfc7e" providerId="LiveId" clId="{A6551A66-905B-41C6-9E36-D81A99E1DE49}" dt="2022-08-06T16:03:37.881" v="387" actId="47"/>
          <pc:sldLayoutMkLst>
            <pc:docMk/>
            <pc:sldMasterMk cId="0" sldId="2147483679"/>
            <pc:sldLayoutMk cId="0" sldId="2147483657"/>
          </pc:sldLayoutMkLst>
        </pc:sldLayoutChg>
      </pc:sldMasterChg>
    </pc:docChg>
  </pc:docChgLst>
  <pc:docChgLst>
    <pc:chgData name="John Collier" userId="0c3950465fecfc7e" providerId="LiveId" clId="{3A23F3A9-6268-475C-8719-87FA94E38391}"/>
    <pc:docChg chg="custSel addSld delSld modSld">
      <pc:chgData name="John Collier" userId="0c3950465fecfc7e" providerId="LiveId" clId="{3A23F3A9-6268-475C-8719-87FA94E38391}" dt="2022-08-13T14:09:39.086" v="1349" actId="20577"/>
      <pc:docMkLst>
        <pc:docMk/>
      </pc:docMkLst>
      <pc:sldChg chg="modSp mod">
        <pc:chgData name="John Collier" userId="0c3950465fecfc7e" providerId="LiveId" clId="{3A23F3A9-6268-475C-8719-87FA94E38391}" dt="2022-08-13T13:57:01.651" v="1346" actId="207"/>
        <pc:sldMkLst>
          <pc:docMk/>
          <pc:sldMk cId="0" sldId="256"/>
        </pc:sldMkLst>
        <pc:spChg chg="mod">
          <ac:chgData name="John Collier" userId="0c3950465fecfc7e" providerId="LiveId" clId="{3A23F3A9-6268-475C-8719-87FA94E38391}" dt="2022-08-13T13:57:01.651" v="1346" actId="207"/>
          <ac:spMkLst>
            <pc:docMk/>
            <pc:sldMk cId="0" sldId="256"/>
            <ac:spMk id="325" creationId="{00000000-0000-0000-0000-000000000000}"/>
          </ac:spMkLst>
        </pc:spChg>
      </pc:sldChg>
      <pc:sldChg chg="del">
        <pc:chgData name="John Collier" userId="0c3950465fecfc7e" providerId="LiveId" clId="{3A23F3A9-6268-475C-8719-87FA94E38391}" dt="2022-08-11T09:42:57.993" v="1165" actId="47"/>
        <pc:sldMkLst>
          <pc:docMk/>
          <pc:sldMk cId="0" sldId="257"/>
        </pc:sldMkLst>
      </pc:sldChg>
      <pc:sldChg chg="del">
        <pc:chgData name="John Collier" userId="0c3950465fecfc7e" providerId="LiveId" clId="{3A23F3A9-6268-475C-8719-87FA94E38391}" dt="2022-08-11T09:43:01.961" v="1167" actId="47"/>
        <pc:sldMkLst>
          <pc:docMk/>
          <pc:sldMk cId="0" sldId="265"/>
        </pc:sldMkLst>
      </pc:sldChg>
      <pc:sldChg chg="del">
        <pc:chgData name="John Collier" userId="0c3950465fecfc7e" providerId="LiveId" clId="{3A23F3A9-6268-475C-8719-87FA94E38391}" dt="2022-08-11T09:42:59.268" v="1166" actId="47"/>
        <pc:sldMkLst>
          <pc:docMk/>
          <pc:sldMk cId="771349724" sldId="321"/>
        </pc:sldMkLst>
      </pc:sldChg>
      <pc:sldChg chg="modSp mod">
        <pc:chgData name="John Collier" userId="0c3950465fecfc7e" providerId="LiveId" clId="{3A23F3A9-6268-475C-8719-87FA94E38391}" dt="2022-08-11T09:30:39.184" v="82" actId="20577"/>
        <pc:sldMkLst>
          <pc:docMk/>
          <pc:sldMk cId="3223753596" sldId="322"/>
        </pc:sldMkLst>
        <pc:spChg chg="mod">
          <ac:chgData name="John Collier" userId="0c3950465fecfc7e" providerId="LiveId" clId="{3A23F3A9-6268-475C-8719-87FA94E38391}" dt="2022-08-11T09:30:39.184" v="82" actId="20577"/>
          <ac:spMkLst>
            <pc:docMk/>
            <pc:sldMk cId="3223753596" sldId="322"/>
            <ac:spMk id="2" creationId="{4DFC07CA-BA5A-74DF-DBC8-7C74AD45BE54}"/>
          </ac:spMkLst>
        </pc:spChg>
      </pc:sldChg>
      <pc:sldChg chg="delSp modSp mod">
        <pc:chgData name="John Collier" userId="0c3950465fecfc7e" providerId="LiveId" clId="{3A23F3A9-6268-475C-8719-87FA94E38391}" dt="2022-08-11T09:33:12.895" v="396" actId="20577"/>
        <pc:sldMkLst>
          <pc:docMk/>
          <pc:sldMk cId="2614540391" sldId="323"/>
        </pc:sldMkLst>
        <pc:spChg chg="mod">
          <ac:chgData name="John Collier" userId="0c3950465fecfc7e" providerId="LiveId" clId="{3A23F3A9-6268-475C-8719-87FA94E38391}" dt="2022-08-11T09:33:12.895" v="396" actId="20577"/>
          <ac:spMkLst>
            <pc:docMk/>
            <pc:sldMk cId="2614540391" sldId="323"/>
            <ac:spMk id="2" creationId="{4DFC07CA-BA5A-74DF-DBC8-7C74AD45BE54}"/>
          </ac:spMkLst>
        </pc:spChg>
        <pc:spChg chg="mod">
          <ac:chgData name="John Collier" userId="0c3950465fecfc7e" providerId="LiveId" clId="{3A23F3A9-6268-475C-8719-87FA94E38391}" dt="2022-08-11T09:30:57.731" v="88" actId="20577"/>
          <ac:spMkLst>
            <pc:docMk/>
            <pc:sldMk cId="2614540391" sldId="323"/>
            <ac:spMk id="331" creationId="{00000000-0000-0000-0000-000000000000}"/>
          </ac:spMkLst>
        </pc:spChg>
        <pc:picChg chg="del">
          <ac:chgData name="John Collier" userId="0c3950465fecfc7e" providerId="LiveId" clId="{3A23F3A9-6268-475C-8719-87FA94E38391}" dt="2022-08-11T09:31:04.221" v="89" actId="478"/>
          <ac:picMkLst>
            <pc:docMk/>
            <pc:sldMk cId="2614540391" sldId="323"/>
            <ac:picMk id="4" creationId="{0EA719A0-07FC-C58B-0CF1-C5729C59E723}"/>
          </ac:picMkLst>
        </pc:picChg>
      </pc:sldChg>
      <pc:sldChg chg="delSp modSp mod">
        <pc:chgData name="John Collier" userId="0c3950465fecfc7e" providerId="LiveId" clId="{3A23F3A9-6268-475C-8719-87FA94E38391}" dt="2022-08-11T09:36:13.891" v="750" actId="20577"/>
        <pc:sldMkLst>
          <pc:docMk/>
          <pc:sldMk cId="2266616054" sldId="324"/>
        </pc:sldMkLst>
        <pc:spChg chg="mod">
          <ac:chgData name="John Collier" userId="0c3950465fecfc7e" providerId="LiveId" clId="{3A23F3A9-6268-475C-8719-87FA94E38391}" dt="2022-08-11T09:36:13.891" v="750" actId="20577"/>
          <ac:spMkLst>
            <pc:docMk/>
            <pc:sldMk cId="2266616054" sldId="324"/>
            <ac:spMk id="2" creationId="{4DFC07CA-BA5A-74DF-DBC8-7C74AD45BE54}"/>
          </ac:spMkLst>
        </pc:spChg>
        <pc:spChg chg="mod">
          <ac:chgData name="John Collier" userId="0c3950465fecfc7e" providerId="LiveId" clId="{3A23F3A9-6268-475C-8719-87FA94E38391}" dt="2022-08-11T09:33:26.883" v="403" actId="20577"/>
          <ac:spMkLst>
            <pc:docMk/>
            <pc:sldMk cId="2266616054" sldId="324"/>
            <ac:spMk id="331" creationId="{00000000-0000-0000-0000-000000000000}"/>
          </ac:spMkLst>
        </pc:spChg>
        <pc:picChg chg="del">
          <ac:chgData name="John Collier" userId="0c3950465fecfc7e" providerId="LiveId" clId="{3A23F3A9-6268-475C-8719-87FA94E38391}" dt="2022-08-11T09:33:31.964" v="404" actId="478"/>
          <ac:picMkLst>
            <pc:docMk/>
            <pc:sldMk cId="2266616054" sldId="324"/>
            <ac:picMk id="7" creationId="{CD85F441-7185-9044-8460-9DD82450ED66}"/>
          </ac:picMkLst>
        </pc:picChg>
      </pc:sldChg>
      <pc:sldChg chg="delSp modSp mod">
        <pc:chgData name="John Collier" userId="0c3950465fecfc7e" providerId="LiveId" clId="{3A23F3A9-6268-475C-8719-87FA94E38391}" dt="2022-08-11T09:41:38.222" v="1163" actId="33524"/>
        <pc:sldMkLst>
          <pc:docMk/>
          <pc:sldMk cId="3265505732" sldId="325"/>
        </pc:sldMkLst>
        <pc:spChg chg="mod">
          <ac:chgData name="John Collier" userId="0c3950465fecfc7e" providerId="LiveId" clId="{3A23F3A9-6268-475C-8719-87FA94E38391}" dt="2022-08-11T09:41:38.222" v="1163" actId="33524"/>
          <ac:spMkLst>
            <pc:docMk/>
            <pc:sldMk cId="3265505732" sldId="325"/>
            <ac:spMk id="2" creationId="{4DFC07CA-BA5A-74DF-DBC8-7C74AD45BE54}"/>
          </ac:spMkLst>
        </pc:spChg>
        <pc:spChg chg="mod">
          <ac:chgData name="John Collier" userId="0c3950465fecfc7e" providerId="LiveId" clId="{3A23F3A9-6268-475C-8719-87FA94E38391}" dt="2022-08-11T09:36:22.622" v="757" actId="20577"/>
          <ac:spMkLst>
            <pc:docMk/>
            <pc:sldMk cId="3265505732" sldId="325"/>
            <ac:spMk id="331" creationId="{00000000-0000-0000-0000-000000000000}"/>
          </ac:spMkLst>
        </pc:spChg>
        <pc:picChg chg="del">
          <ac:chgData name="John Collier" userId="0c3950465fecfc7e" providerId="LiveId" clId="{3A23F3A9-6268-475C-8719-87FA94E38391}" dt="2022-08-11T09:37:03.484" v="758" actId="478"/>
          <ac:picMkLst>
            <pc:docMk/>
            <pc:sldMk cId="3265505732" sldId="325"/>
            <ac:picMk id="4" creationId="{59C8D6D0-DC25-2318-99A5-188E103DFCAF}"/>
          </ac:picMkLst>
        </pc:picChg>
      </pc:sldChg>
      <pc:sldChg chg="del">
        <pc:chgData name="John Collier" userId="0c3950465fecfc7e" providerId="LiveId" clId="{3A23F3A9-6268-475C-8719-87FA94E38391}" dt="2022-08-11T09:43:03.126" v="1168" actId="47"/>
        <pc:sldMkLst>
          <pc:docMk/>
          <pc:sldMk cId="399953983" sldId="326"/>
        </pc:sldMkLst>
      </pc:sldChg>
      <pc:sldChg chg="del">
        <pc:chgData name="John Collier" userId="0c3950465fecfc7e" providerId="LiveId" clId="{3A23F3A9-6268-475C-8719-87FA94E38391}" dt="2022-08-11T09:43:05.053" v="1169" actId="47"/>
        <pc:sldMkLst>
          <pc:docMk/>
          <pc:sldMk cId="1648043869" sldId="327"/>
        </pc:sldMkLst>
      </pc:sldChg>
      <pc:sldChg chg="del">
        <pc:chgData name="John Collier" userId="0c3950465fecfc7e" providerId="LiveId" clId="{3A23F3A9-6268-475C-8719-87FA94E38391}" dt="2022-08-11T09:43:07.195" v="1170" actId="47"/>
        <pc:sldMkLst>
          <pc:docMk/>
          <pc:sldMk cId="2856955746" sldId="328"/>
        </pc:sldMkLst>
      </pc:sldChg>
      <pc:sldChg chg="del">
        <pc:chgData name="John Collier" userId="0c3950465fecfc7e" providerId="LiveId" clId="{3A23F3A9-6268-475C-8719-87FA94E38391}" dt="2022-08-11T09:43:10.479" v="1172" actId="47"/>
        <pc:sldMkLst>
          <pc:docMk/>
          <pc:sldMk cId="1948781663" sldId="329"/>
        </pc:sldMkLst>
      </pc:sldChg>
      <pc:sldChg chg="del">
        <pc:chgData name="John Collier" userId="0c3950465fecfc7e" providerId="LiveId" clId="{3A23F3A9-6268-475C-8719-87FA94E38391}" dt="2022-08-11T09:43:11.442" v="1173" actId="47"/>
        <pc:sldMkLst>
          <pc:docMk/>
          <pc:sldMk cId="496653029" sldId="330"/>
        </pc:sldMkLst>
      </pc:sldChg>
      <pc:sldChg chg="del">
        <pc:chgData name="John Collier" userId="0c3950465fecfc7e" providerId="LiveId" clId="{3A23F3A9-6268-475C-8719-87FA94E38391}" dt="2022-08-11T09:43:12.476" v="1174" actId="47"/>
        <pc:sldMkLst>
          <pc:docMk/>
          <pc:sldMk cId="3509968677" sldId="331"/>
        </pc:sldMkLst>
      </pc:sldChg>
      <pc:sldChg chg="del">
        <pc:chgData name="John Collier" userId="0c3950465fecfc7e" providerId="LiveId" clId="{3A23F3A9-6268-475C-8719-87FA94E38391}" dt="2022-08-11T09:43:13.561" v="1175" actId="47"/>
        <pc:sldMkLst>
          <pc:docMk/>
          <pc:sldMk cId="3686940072" sldId="332"/>
        </pc:sldMkLst>
      </pc:sldChg>
      <pc:sldChg chg="del">
        <pc:chgData name="John Collier" userId="0c3950465fecfc7e" providerId="LiveId" clId="{3A23F3A9-6268-475C-8719-87FA94E38391}" dt="2022-08-11T09:43:14.622" v="1176" actId="47"/>
        <pc:sldMkLst>
          <pc:docMk/>
          <pc:sldMk cId="3171908790" sldId="333"/>
        </pc:sldMkLst>
      </pc:sldChg>
      <pc:sldChg chg="del">
        <pc:chgData name="John Collier" userId="0c3950465fecfc7e" providerId="LiveId" clId="{3A23F3A9-6268-475C-8719-87FA94E38391}" dt="2022-08-11T09:43:15.686" v="1177" actId="47"/>
        <pc:sldMkLst>
          <pc:docMk/>
          <pc:sldMk cId="2597432959" sldId="334"/>
        </pc:sldMkLst>
      </pc:sldChg>
      <pc:sldChg chg="del">
        <pc:chgData name="John Collier" userId="0c3950465fecfc7e" providerId="LiveId" clId="{3A23F3A9-6268-475C-8719-87FA94E38391}" dt="2022-08-11T09:43:16.814" v="1178" actId="47"/>
        <pc:sldMkLst>
          <pc:docMk/>
          <pc:sldMk cId="1750255118" sldId="335"/>
        </pc:sldMkLst>
      </pc:sldChg>
      <pc:sldChg chg="del">
        <pc:chgData name="John Collier" userId="0c3950465fecfc7e" providerId="LiveId" clId="{3A23F3A9-6268-475C-8719-87FA94E38391}" dt="2022-08-11T09:43:18.499" v="1179" actId="47"/>
        <pc:sldMkLst>
          <pc:docMk/>
          <pc:sldMk cId="2547525064" sldId="336"/>
        </pc:sldMkLst>
      </pc:sldChg>
      <pc:sldChg chg="del">
        <pc:chgData name="John Collier" userId="0c3950465fecfc7e" providerId="LiveId" clId="{3A23F3A9-6268-475C-8719-87FA94E38391}" dt="2022-08-11T09:43:20.082" v="1180" actId="47"/>
        <pc:sldMkLst>
          <pc:docMk/>
          <pc:sldMk cId="783331221" sldId="337"/>
        </pc:sldMkLst>
      </pc:sldChg>
      <pc:sldChg chg="del">
        <pc:chgData name="John Collier" userId="0c3950465fecfc7e" providerId="LiveId" clId="{3A23F3A9-6268-475C-8719-87FA94E38391}" dt="2022-08-11T09:43:21.220" v="1181" actId="47"/>
        <pc:sldMkLst>
          <pc:docMk/>
          <pc:sldMk cId="3827771169" sldId="339"/>
        </pc:sldMkLst>
      </pc:sldChg>
      <pc:sldChg chg="del">
        <pc:chgData name="John Collier" userId="0c3950465fecfc7e" providerId="LiveId" clId="{3A23F3A9-6268-475C-8719-87FA94E38391}" dt="2022-08-11T09:43:25.997" v="1182" actId="47"/>
        <pc:sldMkLst>
          <pc:docMk/>
          <pc:sldMk cId="2661543418" sldId="340"/>
        </pc:sldMkLst>
      </pc:sldChg>
      <pc:sldChg chg="modSp mod">
        <pc:chgData name="John Collier" userId="0c3950465fecfc7e" providerId="LiveId" clId="{3A23F3A9-6268-475C-8719-87FA94E38391}" dt="2022-08-11T09:53:56.217" v="1243" actId="20577"/>
        <pc:sldMkLst>
          <pc:docMk/>
          <pc:sldMk cId="1177662793" sldId="341"/>
        </pc:sldMkLst>
        <pc:spChg chg="mod">
          <ac:chgData name="John Collier" userId="0c3950465fecfc7e" providerId="LiveId" clId="{3A23F3A9-6268-475C-8719-87FA94E38391}" dt="2022-08-11T09:53:56.217" v="1243" actId="20577"/>
          <ac:spMkLst>
            <pc:docMk/>
            <pc:sldMk cId="1177662793" sldId="341"/>
            <ac:spMk id="2" creationId="{4DFC07CA-BA5A-74DF-DBC8-7C74AD45BE54}"/>
          </ac:spMkLst>
        </pc:spChg>
      </pc:sldChg>
      <pc:sldChg chg="add">
        <pc:chgData name="John Collier" userId="0c3950465fecfc7e" providerId="LiveId" clId="{3A23F3A9-6268-475C-8719-87FA94E38391}" dt="2022-08-11T09:43:53.312" v="1183"/>
        <pc:sldMkLst>
          <pc:docMk/>
          <pc:sldMk cId="1408057819" sldId="342"/>
        </pc:sldMkLst>
      </pc:sldChg>
      <pc:sldChg chg="add">
        <pc:chgData name="John Collier" userId="0c3950465fecfc7e" providerId="LiveId" clId="{3A23F3A9-6268-475C-8719-87FA94E38391}" dt="2022-08-11T09:44:18.689" v="1184"/>
        <pc:sldMkLst>
          <pc:docMk/>
          <pc:sldMk cId="1941538395" sldId="343"/>
        </pc:sldMkLst>
      </pc:sldChg>
      <pc:sldChg chg="add">
        <pc:chgData name="John Collier" userId="0c3950465fecfc7e" providerId="LiveId" clId="{3A23F3A9-6268-475C-8719-87FA94E38391}" dt="2022-08-11T09:44:40.530" v="1185"/>
        <pc:sldMkLst>
          <pc:docMk/>
          <pc:sldMk cId="678244643" sldId="344"/>
        </pc:sldMkLst>
      </pc:sldChg>
      <pc:sldChg chg="modSp add mod">
        <pc:chgData name="John Collier" userId="0c3950465fecfc7e" providerId="LiveId" clId="{3A23F3A9-6268-475C-8719-87FA94E38391}" dt="2022-08-11T15:38:20.503" v="1247" actId="20577"/>
        <pc:sldMkLst>
          <pc:docMk/>
          <pc:sldMk cId="1232888990" sldId="345"/>
        </pc:sldMkLst>
        <pc:spChg chg="mod">
          <ac:chgData name="John Collier" userId="0c3950465fecfc7e" providerId="LiveId" clId="{3A23F3A9-6268-475C-8719-87FA94E38391}" dt="2022-08-11T15:38:20.503" v="1247" actId="20577"/>
          <ac:spMkLst>
            <pc:docMk/>
            <pc:sldMk cId="1232888990" sldId="345"/>
            <ac:spMk id="2" creationId="{4DFC07CA-BA5A-74DF-DBC8-7C74AD45BE54}"/>
          </ac:spMkLst>
        </pc:spChg>
      </pc:sldChg>
      <pc:sldChg chg="add">
        <pc:chgData name="John Collier" userId="0c3950465fecfc7e" providerId="LiveId" clId="{3A23F3A9-6268-475C-8719-87FA94E38391}" dt="2022-08-11T09:46:21.712" v="1187"/>
        <pc:sldMkLst>
          <pc:docMk/>
          <pc:sldMk cId="1461812645" sldId="346"/>
        </pc:sldMkLst>
      </pc:sldChg>
      <pc:sldChg chg="add">
        <pc:chgData name="John Collier" userId="0c3950465fecfc7e" providerId="LiveId" clId="{3A23F3A9-6268-475C-8719-87FA94E38391}" dt="2022-08-11T09:46:42.042" v="1188"/>
        <pc:sldMkLst>
          <pc:docMk/>
          <pc:sldMk cId="4148533428" sldId="347"/>
        </pc:sldMkLst>
      </pc:sldChg>
      <pc:sldChg chg="modSp add mod">
        <pc:chgData name="John Collier" userId="0c3950465fecfc7e" providerId="LiveId" clId="{3A23F3A9-6268-475C-8719-87FA94E38391}" dt="2022-08-11T09:48:15.773" v="1194" actId="20577"/>
        <pc:sldMkLst>
          <pc:docMk/>
          <pc:sldMk cId="1834041492" sldId="348"/>
        </pc:sldMkLst>
        <pc:spChg chg="mod">
          <ac:chgData name="John Collier" userId="0c3950465fecfc7e" providerId="LiveId" clId="{3A23F3A9-6268-475C-8719-87FA94E38391}" dt="2022-08-11T09:48:15.773" v="1194" actId="20577"/>
          <ac:spMkLst>
            <pc:docMk/>
            <pc:sldMk cId="1834041492" sldId="348"/>
            <ac:spMk id="2" creationId="{4DFC07CA-BA5A-74DF-DBC8-7C74AD45BE54}"/>
          </ac:spMkLst>
        </pc:spChg>
      </pc:sldChg>
      <pc:sldChg chg="add">
        <pc:chgData name="John Collier" userId="0c3950465fecfc7e" providerId="LiveId" clId="{3A23F3A9-6268-475C-8719-87FA94E38391}" dt="2022-08-11T09:48:42.298" v="1195"/>
        <pc:sldMkLst>
          <pc:docMk/>
          <pc:sldMk cId="3770217149" sldId="349"/>
        </pc:sldMkLst>
      </pc:sldChg>
      <pc:sldChg chg="add">
        <pc:chgData name="John Collier" userId="0c3950465fecfc7e" providerId="LiveId" clId="{3A23F3A9-6268-475C-8719-87FA94E38391}" dt="2022-08-11T09:49:09.221" v="1196"/>
        <pc:sldMkLst>
          <pc:docMk/>
          <pc:sldMk cId="36166546" sldId="350"/>
        </pc:sldMkLst>
      </pc:sldChg>
      <pc:sldChg chg="modSp add mod">
        <pc:chgData name="John Collier" userId="0c3950465fecfc7e" providerId="LiveId" clId="{3A23F3A9-6268-475C-8719-87FA94E38391}" dt="2022-08-13T14:08:07.798" v="1347" actId="20577"/>
        <pc:sldMkLst>
          <pc:docMk/>
          <pc:sldMk cId="3560305402" sldId="351"/>
        </pc:sldMkLst>
        <pc:spChg chg="mod">
          <ac:chgData name="John Collier" userId="0c3950465fecfc7e" providerId="LiveId" clId="{3A23F3A9-6268-475C-8719-87FA94E38391}" dt="2022-08-13T14:08:07.798" v="1347" actId="20577"/>
          <ac:spMkLst>
            <pc:docMk/>
            <pc:sldMk cId="3560305402" sldId="351"/>
            <ac:spMk id="2" creationId="{4DFC07CA-BA5A-74DF-DBC8-7C74AD45BE54}"/>
          </ac:spMkLst>
        </pc:spChg>
      </pc:sldChg>
      <pc:sldChg chg="add">
        <pc:chgData name="John Collier" userId="0c3950465fecfc7e" providerId="LiveId" clId="{3A23F3A9-6268-475C-8719-87FA94E38391}" dt="2022-08-11T09:50:20.742" v="1198"/>
        <pc:sldMkLst>
          <pc:docMk/>
          <pc:sldMk cId="1164947041" sldId="352"/>
        </pc:sldMkLst>
      </pc:sldChg>
      <pc:sldChg chg="modSp add mod">
        <pc:chgData name="John Collier" userId="0c3950465fecfc7e" providerId="LiveId" clId="{3A23F3A9-6268-475C-8719-87FA94E38391}" dt="2022-08-13T14:08:40.170" v="1348" actId="20577"/>
        <pc:sldMkLst>
          <pc:docMk/>
          <pc:sldMk cId="2188135957" sldId="353"/>
        </pc:sldMkLst>
        <pc:spChg chg="mod">
          <ac:chgData name="John Collier" userId="0c3950465fecfc7e" providerId="LiveId" clId="{3A23F3A9-6268-475C-8719-87FA94E38391}" dt="2022-08-13T14:08:40.170" v="1348" actId="20577"/>
          <ac:spMkLst>
            <pc:docMk/>
            <pc:sldMk cId="2188135957" sldId="353"/>
            <ac:spMk id="2" creationId="{4DFC07CA-BA5A-74DF-DBC8-7C74AD45BE54}"/>
          </ac:spMkLst>
        </pc:spChg>
      </pc:sldChg>
      <pc:sldChg chg="add">
        <pc:chgData name="John Collier" userId="0c3950465fecfc7e" providerId="LiveId" clId="{3A23F3A9-6268-475C-8719-87FA94E38391}" dt="2022-08-11T09:50:56.010" v="1200"/>
        <pc:sldMkLst>
          <pc:docMk/>
          <pc:sldMk cId="1838286854" sldId="354"/>
        </pc:sldMkLst>
      </pc:sldChg>
      <pc:sldChg chg="modSp add mod">
        <pc:chgData name="John Collier" userId="0c3950465fecfc7e" providerId="LiveId" clId="{3A23F3A9-6268-475C-8719-87FA94E38391}" dt="2022-08-13T14:09:39.086" v="1349" actId="20577"/>
        <pc:sldMkLst>
          <pc:docMk/>
          <pc:sldMk cId="1547779940" sldId="355"/>
        </pc:sldMkLst>
        <pc:spChg chg="mod">
          <ac:chgData name="John Collier" userId="0c3950465fecfc7e" providerId="LiveId" clId="{3A23F3A9-6268-475C-8719-87FA94E38391}" dt="2022-08-13T14:09:39.086" v="1349" actId="20577"/>
          <ac:spMkLst>
            <pc:docMk/>
            <pc:sldMk cId="1547779940" sldId="355"/>
            <ac:spMk id="2" creationId="{4DFC07CA-BA5A-74DF-DBC8-7C74AD45BE54}"/>
          </ac:spMkLst>
        </pc:spChg>
      </pc:sldChg>
      <pc:sldChg chg="modSp add mod">
        <pc:chgData name="John Collier" userId="0c3950465fecfc7e" providerId="LiveId" clId="{3A23F3A9-6268-475C-8719-87FA94E38391}" dt="2022-08-11T15:49:36.216" v="1283" actId="20577"/>
        <pc:sldMkLst>
          <pc:docMk/>
          <pc:sldMk cId="3100131241" sldId="356"/>
        </pc:sldMkLst>
        <pc:spChg chg="mod">
          <ac:chgData name="John Collier" userId="0c3950465fecfc7e" providerId="LiveId" clId="{3A23F3A9-6268-475C-8719-87FA94E38391}" dt="2022-08-11T15:49:36.216" v="1283" actId="20577"/>
          <ac:spMkLst>
            <pc:docMk/>
            <pc:sldMk cId="3100131241" sldId="356"/>
            <ac:spMk id="2" creationId="{4DFC07CA-BA5A-74DF-DBC8-7C74AD45BE54}"/>
          </ac:spMkLst>
        </pc:spChg>
      </pc:sldChg>
      <pc:sldChg chg="add">
        <pc:chgData name="John Collier" userId="0c3950465fecfc7e" providerId="LiveId" clId="{3A23F3A9-6268-475C-8719-87FA94E38391}" dt="2022-08-11T09:51:47.693" v="1203"/>
        <pc:sldMkLst>
          <pc:docMk/>
          <pc:sldMk cId="4028066978" sldId="357"/>
        </pc:sldMkLst>
      </pc:sldChg>
      <pc:sldChg chg="add">
        <pc:chgData name="John Collier" userId="0c3950465fecfc7e" providerId="LiveId" clId="{3A23F3A9-6268-475C-8719-87FA94E38391}" dt="2022-08-11T09:52:36.565" v="1204"/>
        <pc:sldMkLst>
          <pc:docMk/>
          <pc:sldMk cId="2464390736" sldId="358"/>
        </pc:sldMkLst>
      </pc:sldChg>
      <pc:sldChg chg="add">
        <pc:chgData name="John Collier" userId="0c3950465fecfc7e" providerId="LiveId" clId="{3A23F3A9-6268-475C-8719-87FA94E38391}" dt="2022-08-11T09:52:48.073" v="1205"/>
        <pc:sldMkLst>
          <pc:docMk/>
          <pc:sldMk cId="526233060" sldId="359"/>
        </pc:sldMkLst>
      </pc:sldChg>
      <pc:sldChg chg="add">
        <pc:chgData name="John Collier" userId="0c3950465fecfc7e" providerId="LiveId" clId="{3A23F3A9-6268-475C-8719-87FA94E38391}" dt="2022-08-11T09:53:03.621" v="1206"/>
        <pc:sldMkLst>
          <pc:docMk/>
          <pc:sldMk cId="2879964981" sldId="360"/>
        </pc:sldMkLst>
      </pc:sldChg>
      <pc:sldChg chg="add">
        <pc:chgData name="John Collier" userId="0c3950465fecfc7e" providerId="LiveId" clId="{3A23F3A9-6268-475C-8719-87FA94E38391}" dt="2022-08-11T09:53:19.056" v="1207"/>
        <pc:sldMkLst>
          <pc:docMk/>
          <pc:sldMk cId="458529564" sldId="361"/>
        </pc:sldMkLst>
      </pc:sldChg>
      <pc:sldChg chg="add">
        <pc:chgData name="John Collier" userId="0c3950465fecfc7e" providerId="LiveId" clId="{3A23F3A9-6268-475C-8719-87FA94E38391}" dt="2022-08-11T09:53:39.417" v="1208"/>
        <pc:sldMkLst>
          <pc:docMk/>
          <pc:sldMk cId="3021288328" sldId="362"/>
        </pc:sldMkLst>
      </pc:sldChg>
      <pc:sldChg chg="del">
        <pc:chgData name="John Collier" userId="0c3950465fecfc7e" providerId="LiveId" clId="{3A23F3A9-6268-475C-8719-87FA94E38391}" dt="2022-08-11T09:43:09.263" v="1171" actId="47"/>
        <pc:sldMkLst>
          <pc:docMk/>
          <pc:sldMk cId="3749363006" sldId="365"/>
        </pc:sldMkLst>
      </pc:sldChg>
      <pc:sldChg chg="add">
        <pc:chgData name="John Collier" userId="0c3950465fecfc7e" providerId="LiveId" clId="{3A23F3A9-6268-475C-8719-87FA94E38391}" dt="2022-08-11T09:42:54.214" v="1164"/>
        <pc:sldMkLst>
          <pc:docMk/>
          <pc:sldMk cId="957929955" sldId="366"/>
        </pc:sldMkLst>
      </pc:sldChg>
      <pc:sldMasterChg chg="delSldLayout">
        <pc:chgData name="John Collier" userId="0c3950465fecfc7e" providerId="LiveId" clId="{3A23F3A9-6268-475C-8719-87FA94E38391}" dt="2022-08-11T09:43:09.263" v="1171" actId="47"/>
        <pc:sldMasterMkLst>
          <pc:docMk/>
          <pc:sldMasterMk cId="0" sldId="2147483679"/>
        </pc:sldMasterMkLst>
        <pc:sldLayoutChg chg="del">
          <pc:chgData name="John Collier" userId="0c3950465fecfc7e" providerId="LiveId" clId="{3A23F3A9-6268-475C-8719-87FA94E38391}" dt="2022-08-11T09:43:07.195" v="1170" actId="47"/>
          <pc:sldLayoutMkLst>
            <pc:docMk/>
            <pc:sldMasterMk cId="0" sldId="2147483679"/>
            <pc:sldLayoutMk cId="0" sldId="2147483655"/>
          </pc:sldLayoutMkLst>
        </pc:sldLayoutChg>
        <pc:sldLayoutChg chg="del">
          <pc:chgData name="John Collier" userId="0c3950465fecfc7e" providerId="LiveId" clId="{3A23F3A9-6268-475C-8719-87FA94E38391}" dt="2022-08-11T09:43:09.263" v="1171" actId="47"/>
          <pc:sldLayoutMkLst>
            <pc:docMk/>
            <pc:sldMasterMk cId="0" sldId="2147483679"/>
            <pc:sldLayoutMk cId="0" sldId="2147483660"/>
          </pc:sldLayoutMkLst>
        </pc:sldLayoutChg>
      </pc:sldMasterChg>
    </pc:docChg>
  </pc:docChgLst>
  <pc:docChgLst>
    <pc:chgData name="John Collier" userId="0c3950465fecfc7e" providerId="LiveId" clId="{7B835EA7-B820-4A2F-915E-BA154504F466}"/>
    <pc:docChg chg="undo custSel addSld delSld modSld sldOrd delMainMaster modMainMaster">
      <pc:chgData name="John Collier" userId="0c3950465fecfc7e" providerId="LiveId" clId="{7B835EA7-B820-4A2F-915E-BA154504F466}" dt="2022-08-03T14:08:18.760" v="15498" actId="20577"/>
      <pc:docMkLst>
        <pc:docMk/>
      </pc:docMkLst>
      <pc:sldChg chg="modSp mod">
        <pc:chgData name="John Collier" userId="0c3950465fecfc7e" providerId="LiveId" clId="{7B835EA7-B820-4A2F-915E-BA154504F466}" dt="2022-08-03T09:27:19.859" v="69" actId="20577"/>
        <pc:sldMkLst>
          <pc:docMk/>
          <pc:sldMk cId="0" sldId="256"/>
        </pc:sldMkLst>
        <pc:spChg chg="mod">
          <ac:chgData name="John Collier" userId="0c3950465fecfc7e" providerId="LiveId" clId="{7B835EA7-B820-4A2F-915E-BA154504F466}" dt="2022-08-03T09:26:38.442" v="51" actId="20577"/>
          <ac:spMkLst>
            <pc:docMk/>
            <pc:sldMk cId="0" sldId="256"/>
            <ac:spMk id="325" creationId="{00000000-0000-0000-0000-000000000000}"/>
          </ac:spMkLst>
        </pc:spChg>
        <pc:spChg chg="mod">
          <ac:chgData name="John Collier" userId="0c3950465fecfc7e" providerId="LiveId" clId="{7B835EA7-B820-4A2F-915E-BA154504F466}" dt="2022-08-03T09:27:19.859" v="69" actId="20577"/>
          <ac:spMkLst>
            <pc:docMk/>
            <pc:sldMk cId="0" sldId="256"/>
            <ac:spMk id="326" creationId="{00000000-0000-0000-0000-000000000000}"/>
          </ac:spMkLst>
        </pc:spChg>
      </pc:sldChg>
      <pc:sldChg chg="addSp delSp modSp mod chgLayout">
        <pc:chgData name="John Collier" userId="0c3950465fecfc7e" providerId="LiveId" clId="{7B835EA7-B820-4A2F-915E-BA154504F466}" dt="2022-08-03T09:56:20.901" v="574" actId="6549"/>
        <pc:sldMkLst>
          <pc:docMk/>
          <pc:sldMk cId="0" sldId="257"/>
        </pc:sldMkLst>
        <pc:spChg chg="add mod ord">
          <ac:chgData name="John Collier" userId="0c3950465fecfc7e" providerId="LiveId" clId="{7B835EA7-B820-4A2F-915E-BA154504F466}" dt="2022-08-03T09:56:20.901" v="574" actId="6549"/>
          <ac:spMkLst>
            <pc:docMk/>
            <pc:sldMk cId="0" sldId="257"/>
            <ac:spMk id="2" creationId="{4DFC07CA-BA5A-74DF-DBC8-7C74AD45BE54}"/>
          </ac:spMkLst>
        </pc:spChg>
        <pc:spChg chg="mod ord">
          <ac:chgData name="John Collier" userId="0c3950465fecfc7e" providerId="LiveId" clId="{7B835EA7-B820-4A2F-915E-BA154504F466}" dt="2022-08-03T09:44:49.128" v="333" actId="14100"/>
          <ac:spMkLst>
            <pc:docMk/>
            <pc:sldMk cId="0" sldId="257"/>
            <ac:spMk id="331" creationId="{00000000-0000-0000-0000-000000000000}"/>
          </ac:spMkLst>
        </pc:spChg>
        <pc:spChg chg="del mod">
          <ac:chgData name="John Collier" userId="0c3950465fecfc7e" providerId="LiveId" clId="{7B835EA7-B820-4A2F-915E-BA154504F466}" dt="2022-08-03T09:39:47.753" v="292" actId="700"/>
          <ac:spMkLst>
            <pc:docMk/>
            <pc:sldMk cId="0" sldId="257"/>
            <ac:spMk id="332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10:26:14.838" v="617" actId="47"/>
        <pc:sldMkLst>
          <pc:docMk/>
          <pc:sldMk cId="0" sldId="258"/>
        </pc:sldMkLst>
      </pc:sldChg>
      <pc:sldChg chg="del">
        <pc:chgData name="John Collier" userId="0c3950465fecfc7e" providerId="LiveId" clId="{7B835EA7-B820-4A2F-915E-BA154504F466}" dt="2022-08-03T09:31:34.807" v="223" actId="47"/>
        <pc:sldMkLst>
          <pc:docMk/>
          <pc:sldMk cId="0" sldId="259"/>
        </pc:sldMkLst>
      </pc:sldChg>
      <pc:sldChg chg="del">
        <pc:chgData name="John Collier" userId="0c3950465fecfc7e" providerId="LiveId" clId="{7B835EA7-B820-4A2F-915E-BA154504F466}" dt="2022-08-03T09:31:28.203" v="221" actId="47"/>
        <pc:sldMkLst>
          <pc:docMk/>
          <pc:sldMk cId="0" sldId="260"/>
        </pc:sldMkLst>
      </pc:sldChg>
      <pc:sldChg chg="del">
        <pc:chgData name="John Collier" userId="0c3950465fecfc7e" providerId="LiveId" clId="{7B835EA7-B820-4A2F-915E-BA154504F466}" dt="2022-08-03T09:31:33.257" v="222" actId="47"/>
        <pc:sldMkLst>
          <pc:docMk/>
          <pc:sldMk cId="0" sldId="261"/>
        </pc:sldMkLst>
      </pc:sldChg>
      <pc:sldChg chg="del">
        <pc:chgData name="John Collier" userId="0c3950465fecfc7e" providerId="LiveId" clId="{7B835EA7-B820-4A2F-915E-BA154504F466}" dt="2022-08-03T10:02:40.232" v="584" actId="47"/>
        <pc:sldMkLst>
          <pc:docMk/>
          <pc:sldMk cId="0" sldId="262"/>
        </pc:sldMkLst>
      </pc:sldChg>
      <pc:sldChg chg="del">
        <pc:chgData name="John Collier" userId="0c3950465fecfc7e" providerId="LiveId" clId="{7B835EA7-B820-4A2F-915E-BA154504F466}" dt="2022-08-03T09:31:39.369" v="224" actId="47"/>
        <pc:sldMkLst>
          <pc:docMk/>
          <pc:sldMk cId="0" sldId="263"/>
        </pc:sldMkLst>
      </pc:sldChg>
      <pc:sldChg chg="del">
        <pc:chgData name="John Collier" userId="0c3950465fecfc7e" providerId="LiveId" clId="{7B835EA7-B820-4A2F-915E-BA154504F466}" dt="2022-08-03T10:26:18.878" v="618" actId="47"/>
        <pc:sldMkLst>
          <pc:docMk/>
          <pc:sldMk cId="0" sldId="264"/>
        </pc:sldMkLst>
      </pc:sldChg>
      <pc:sldChg chg="addSp modSp mod">
        <pc:chgData name="John Collier" userId="0c3950465fecfc7e" providerId="LiveId" clId="{7B835EA7-B820-4A2F-915E-BA154504F466}" dt="2022-08-03T11:23:04.677" v="1463" actId="255"/>
        <pc:sldMkLst>
          <pc:docMk/>
          <pc:sldMk cId="0" sldId="265"/>
        </pc:sldMkLst>
        <pc:spChg chg="add mod">
          <ac:chgData name="John Collier" userId="0c3950465fecfc7e" providerId="LiveId" clId="{7B835EA7-B820-4A2F-915E-BA154504F466}" dt="2022-08-03T11:21:30.788" v="1349" actId="121"/>
          <ac:spMkLst>
            <pc:docMk/>
            <pc:sldMk cId="0" sldId="265"/>
            <ac:spMk id="2" creationId="{AD36767B-239E-8A44-04B2-AA1BD2CED47B}"/>
          </ac:spMkLst>
        </pc:spChg>
        <pc:spChg chg="mod">
          <ac:chgData name="John Collier" userId="0c3950465fecfc7e" providerId="LiveId" clId="{7B835EA7-B820-4A2F-915E-BA154504F466}" dt="2022-08-03T11:21:50.171" v="1364" actId="14100"/>
          <ac:spMkLst>
            <pc:docMk/>
            <pc:sldMk cId="0" sldId="265"/>
            <ac:spMk id="406" creationId="{00000000-0000-0000-0000-000000000000}"/>
          </ac:spMkLst>
        </pc:spChg>
        <pc:spChg chg="mod">
          <ac:chgData name="John Collier" userId="0c3950465fecfc7e" providerId="LiveId" clId="{7B835EA7-B820-4A2F-915E-BA154504F466}" dt="2022-08-03T11:23:04.677" v="1463" actId="255"/>
          <ac:spMkLst>
            <pc:docMk/>
            <pc:sldMk cId="0" sldId="265"/>
            <ac:spMk id="407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10:02:54.375" v="585" actId="47"/>
        <pc:sldMkLst>
          <pc:docMk/>
          <pc:sldMk cId="0" sldId="266"/>
        </pc:sldMkLst>
      </pc:sldChg>
      <pc:sldChg chg="del">
        <pc:chgData name="John Collier" userId="0c3950465fecfc7e" providerId="LiveId" clId="{7B835EA7-B820-4A2F-915E-BA154504F466}" dt="2022-08-03T09:32:13.455" v="227" actId="47"/>
        <pc:sldMkLst>
          <pc:docMk/>
          <pc:sldMk cId="0" sldId="267"/>
        </pc:sldMkLst>
      </pc:sldChg>
      <pc:sldChg chg="del">
        <pc:chgData name="John Collier" userId="0c3950465fecfc7e" providerId="LiveId" clId="{7B835EA7-B820-4A2F-915E-BA154504F466}" dt="2022-08-03T10:02:58.630" v="586" actId="47"/>
        <pc:sldMkLst>
          <pc:docMk/>
          <pc:sldMk cId="0" sldId="268"/>
        </pc:sldMkLst>
      </pc:sldChg>
      <pc:sldChg chg="del">
        <pc:chgData name="John Collier" userId="0c3950465fecfc7e" providerId="LiveId" clId="{7B835EA7-B820-4A2F-915E-BA154504F466}" dt="2022-08-03T09:32:02.140" v="225" actId="47"/>
        <pc:sldMkLst>
          <pc:docMk/>
          <pc:sldMk cId="0" sldId="269"/>
        </pc:sldMkLst>
      </pc:sldChg>
      <pc:sldChg chg="del">
        <pc:chgData name="John Collier" userId="0c3950465fecfc7e" providerId="LiveId" clId="{7B835EA7-B820-4A2F-915E-BA154504F466}" dt="2022-08-03T09:32:06.405" v="226" actId="47"/>
        <pc:sldMkLst>
          <pc:docMk/>
          <pc:sldMk cId="0" sldId="270"/>
        </pc:sldMkLst>
      </pc:sldChg>
      <pc:sldChg chg="del">
        <pc:chgData name="John Collier" userId="0c3950465fecfc7e" providerId="LiveId" clId="{7B835EA7-B820-4A2F-915E-BA154504F466}" dt="2022-08-03T09:32:19.744" v="228" actId="47"/>
        <pc:sldMkLst>
          <pc:docMk/>
          <pc:sldMk cId="0" sldId="271"/>
        </pc:sldMkLst>
      </pc:sldChg>
      <pc:sldChg chg="del">
        <pc:chgData name="John Collier" userId="0c3950465fecfc7e" providerId="LiveId" clId="{7B835EA7-B820-4A2F-915E-BA154504F466}" dt="2022-08-03T09:32:47.420" v="234" actId="47"/>
        <pc:sldMkLst>
          <pc:docMk/>
          <pc:sldMk cId="0" sldId="272"/>
        </pc:sldMkLst>
      </pc:sldChg>
      <pc:sldChg chg="del">
        <pc:chgData name="John Collier" userId="0c3950465fecfc7e" providerId="LiveId" clId="{7B835EA7-B820-4A2F-915E-BA154504F466}" dt="2022-08-03T09:32:27.247" v="229" actId="47"/>
        <pc:sldMkLst>
          <pc:docMk/>
          <pc:sldMk cId="0" sldId="273"/>
        </pc:sldMkLst>
      </pc:sldChg>
      <pc:sldChg chg="del">
        <pc:chgData name="John Collier" userId="0c3950465fecfc7e" providerId="LiveId" clId="{7B835EA7-B820-4A2F-915E-BA154504F466}" dt="2022-08-03T09:32:32.606" v="230" actId="47"/>
        <pc:sldMkLst>
          <pc:docMk/>
          <pc:sldMk cId="0" sldId="274"/>
        </pc:sldMkLst>
      </pc:sldChg>
      <pc:sldChg chg="del">
        <pc:chgData name="John Collier" userId="0c3950465fecfc7e" providerId="LiveId" clId="{7B835EA7-B820-4A2F-915E-BA154504F466}" dt="2022-08-03T09:32:37.176" v="231" actId="47"/>
        <pc:sldMkLst>
          <pc:docMk/>
          <pc:sldMk cId="0" sldId="275"/>
        </pc:sldMkLst>
      </pc:sldChg>
      <pc:sldChg chg="del">
        <pc:chgData name="John Collier" userId="0c3950465fecfc7e" providerId="LiveId" clId="{7B835EA7-B820-4A2F-915E-BA154504F466}" dt="2022-08-03T09:32:40.470" v="232" actId="47"/>
        <pc:sldMkLst>
          <pc:docMk/>
          <pc:sldMk cId="0" sldId="276"/>
        </pc:sldMkLst>
      </pc:sldChg>
      <pc:sldChg chg="del">
        <pc:chgData name="John Collier" userId="0c3950465fecfc7e" providerId="LiveId" clId="{7B835EA7-B820-4A2F-915E-BA154504F466}" dt="2022-08-03T09:32:43.458" v="233" actId="47"/>
        <pc:sldMkLst>
          <pc:docMk/>
          <pc:sldMk cId="0" sldId="277"/>
        </pc:sldMkLst>
      </pc:sldChg>
      <pc:sldChg chg="del">
        <pc:chgData name="John Collier" userId="0c3950465fecfc7e" providerId="LiveId" clId="{7B835EA7-B820-4A2F-915E-BA154504F466}" dt="2022-08-03T09:32:56.368" v="235" actId="47"/>
        <pc:sldMkLst>
          <pc:docMk/>
          <pc:sldMk cId="0" sldId="278"/>
        </pc:sldMkLst>
      </pc:sldChg>
      <pc:sldChg chg="del">
        <pc:chgData name="John Collier" userId="0c3950465fecfc7e" providerId="LiveId" clId="{7B835EA7-B820-4A2F-915E-BA154504F466}" dt="2022-08-03T09:32:58.530" v="236" actId="47"/>
        <pc:sldMkLst>
          <pc:docMk/>
          <pc:sldMk cId="0" sldId="279"/>
        </pc:sldMkLst>
      </pc:sldChg>
      <pc:sldChg chg="del">
        <pc:chgData name="John Collier" userId="0c3950465fecfc7e" providerId="LiveId" clId="{7B835EA7-B820-4A2F-915E-BA154504F466}" dt="2022-08-03T09:33:00.065" v="237" actId="47"/>
        <pc:sldMkLst>
          <pc:docMk/>
          <pc:sldMk cId="0" sldId="280"/>
        </pc:sldMkLst>
      </pc:sldChg>
      <pc:sldChg chg="del">
        <pc:chgData name="John Collier" userId="0c3950465fecfc7e" providerId="LiveId" clId="{7B835EA7-B820-4A2F-915E-BA154504F466}" dt="2022-08-03T09:33:04.603" v="238" actId="47"/>
        <pc:sldMkLst>
          <pc:docMk/>
          <pc:sldMk cId="0" sldId="281"/>
        </pc:sldMkLst>
      </pc:sldChg>
      <pc:sldChg chg="del">
        <pc:chgData name="John Collier" userId="0c3950465fecfc7e" providerId="LiveId" clId="{7B835EA7-B820-4A2F-915E-BA154504F466}" dt="2022-08-03T09:33:06.990" v="239" actId="47"/>
        <pc:sldMkLst>
          <pc:docMk/>
          <pc:sldMk cId="0" sldId="282"/>
        </pc:sldMkLst>
      </pc:sldChg>
      <pc:sldChg chg="del">
        <pc:chgData name="John Collier" userId="0c3950465fecfc7e" providerId="LiveId" clId="{7B835EA7-B820-4A2F-915E-BA154504F466}" dt="2022-08-03T09:33:12.056" v="240" actId="47"/>
        <pc:sldMkLst>
          <pc:docMk/>
          <pc:sldMk cId="0" sldId="283"/>
        </pc:sldMkLst>
      </pc:sldChg>
      <pc:sldChg chg="del">
        <pc:chgData name="John Collier" userId="0c3950465fecfc7e" providerId="LiveId" clId="{7B835EA7-B820-4A2F-915E-BA154504F466}" dt="2022-08-03T09:33:14.030" v="241" actId="47"/>
        <pc:sldMkLst>
          <pc:docMk/>
          <pc:sldMk cId="0" sldId="284"/>
        </pc:sldMkLst>
      </pc:sldChg>
      <pc:sldChg chg="modSp mod">
        <pc:chgData name="John Collier" userId="0c3950465fecfc7e" providerId="LiveId" clId="{7B835EA7-B820-4A2F-915E-BA154504F466}" dt="2022-08-03T11:34:46.339" v="2573"/>
        <pc:sldMkLst>
          <pc:docMk/>
          <pc:sldMk cId="0" sldId="285"/>
        </pc:sldMkLst>
        <pc:spChg chg="mod">
          <ac:chgData name="John Collier" userId="0c3950465fecfc7e" providerId="LiveId" clId="{7B835EA7-B820-4A2F-915E-BA154504F466}" dt="2022-08-03T11:34:46.339" v="2573"/>
          <ac:spMkLst>
            <pc:docMk/>
            <pc:sldMk cId="0" sldId="285"/>
            <ac:spMk id="626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09:33:27.472" v="242" actId="47"/>
        <pc:sldMkLst>
          <pc:docMk/>
          <pc:sldMk cId="0" sldId="286"/>
        </pc:sldMkLst>
      </pc:sldChg>
      <pc:sldChg chg="del">
        <pc:chgData name="John Collier" userId="0c3950465fecfc7e" providerId="LiveId" clId="{7B835EA7-B820-4A2F-915E-BA154504F466}" dt="2022-08-03T09:33:29.834" v="243" actId="47"/>
        <pc:sldMkLst>
          <pc:docMk/>
          <pc:sldMk cId="0" sldId="287"/>
        </pc:sldMkLst>
      </pc:sldChg>
      <pc:sldChg chg="del">
        <pc:chgData name="John Collier" userId="0c3950465fecfc7e" providerId="LiveId" clId="{7B835EA7-B820-4A2F-915E-BA154504F466}" dt="2022-08-03T09:33:31.866" v="244" actId="47"/>
        <pc:sldMkLst>
          <pc:docMk/>
          <pc:sldMk cId="0" sldId="288"/>
        </pc:sldMkLst>
      </pc:sldChg>
      <pc:sldChg chg="del">
        <pc:chgData name="John Collier" userId="0c3950465fecfc7e" providerId="LiveId" clId="{7B835EA7-B820-4A2F-915E-BA154504F466}" dt="2022-08-03T09:33:38.798" v="245" actId="47"/>
        <pc:sldMkLst>
          <pc:docMk/>
          <pc:sldMk cId="0" sldId="289"/>
        </pc:sldMkLst>
      </pc:sldChg>
      <pc:sldChg chg="del">
        <pc:chgData name="John Collier" userId="0c3950465fecfc7e" providerId="LiveId" clId="{7B835EA7-B820-4A2F-915E-BA154504F466}" dt="2022-08-03T09:33:41.120" v="246" actId="47"/>
        <pc:sldMkLst>
          <pc:docMk/>
          <pc:sldMk cId="0" sldId="290"/>
        </pc:sldMkLst>
      </pc:sldChg>
      <pc:sldChg chg="del">
        <pc:chgData name="John Collier" userId="0c3950465fecfc7e" providerId="LiveId" clId="{7B835EA7-B820-4A2F-915E-BA154504F466}" dt="2022-08-03T09:33:44.249" v="247" actId="47"/>
        <pc:sldMkLst>
          <pc:docMk/>
          <pc:sldMk cId="0" sldId="291"/>
        </pc:sldMkLst>
      </pc:sldChg>
      <pc:sldChg chg="del">
        <pc:chgData name="John Collier" userId="0c3950465fecfc7e" providerId="LiveId" clId="{7B835EA7-B820-4A2F-915E-BA154504F466}" dt="2022-08-03T09:33:46.423" v="248" actId="47"/>
        <pc:sldMkLst>
          <pc:docMk/>
          <pc:sldMk cId="0" sldId="292"/>
        </pc:sldMkLst>
      </pc:sldChg>
      <pc:sldChg chg="del">
        <pc:chgData name="John Collier" userId="0c3950465fecfc7e" providerId="LiveId" clId="{7B835EA7-B820-4A2F-915E-BA154504F466}" dt="2022-08-03T09:33:48.559" v="249" actId="47"/>
        <pc:sldMkLst>
          <pc:docMk/>
          <pc:sldMk cId="0" sldId="293"/>
        </pc:sldMkLst>
      </pc:sldChg>
      <pc:sldChg chg="del">
        <pc:chgData name="John Collier" userId="0c3950465fecfc7e" providerId="LiveId" clId="{7B835EA7-B820-4A2F-915E-BA154504F466}" dt="2022-08-03T09:33:52.878" v="250" actId="47"/>
        <pc:sldMkLst>
          <pc:docMk/>
          <pc:sldMk cId="0" sldId="294"/>
        </pc:sldMkLst>
      </pc:sldChg>
      <pc:sldChg chg="del">
        <pc:chgData name="John Collier" userId="0c3950465fecfc7e" providerId="LiveId" clId="{7B835EA7-B820-4A2F-915E-BA154504F466}" dt="2022-08-03T09:33:54.498" v="251" actId="47"/>
        <pc:sldMkLst>
          <pc:docMk/>
          <pc:sldMk cId="0" sldId="295"/>
        </pc:sldMkLst>
      </pc:sldChg>
      <pc:sldChg chg="del">
        <pc:chgData name="John Collier" userId="0c3950465fecfc7e" providerId="LiveId" clId="{7B835EA7-B820-4A2F-915E-BA154504F466}" dt="2022-08-03T09:33:57.846" v="252" actId="47"/>
        <pc:sldMkLst>
          <pc:docMk/>
          <pc:sldMk cId="0" sldId="296"/>
        </pc:sldMkLst>
      </pc:sldChg>
      <pc:sldChg chg="del">
        <pc:chgData name="John Collier" userId="0c3950465fecfc7e" providerId="LiveId" clId="{7B835EA7-B820-4A2F-915E-BA154504F466}" dt="2022-08-03T09:34:02.748" v="253" actId="47"/>
        <pc:sldMkLst>
          <pc:docMk/>
          <pc:sldMk cId="0" sldId="298"/>
        </pc:sldMkLst>
      </pc:sldChg>
      <pc:sldChg chg="del">
        <pc:chgData name="John Collier" userId="0c3950465fecfc7e" providerId="LiveId" clId="{7B835EA7-B820-4A2F-915E-BA154504F466}" dt="2022-08-03T09:34:04.330" v="254" actId="47"/>
        <pc:sldMkLst>
          <pc:docMk/>
          <pc:sldMk cId="0" sldId="299"/>
        </pc:sldMkLst>
      </pc:sldChg>
      <pc:sldChg chg="del">
        <pc:chgData name="John Collier" userId="0c3950465fecfc7e" providerId="LiveId" clId="{7B835EA7-B820-4A2F-915E-BA154504F466}" dt="2022-08-03T09:34:06.672" v="255" actId="47"/>
        <pc:sldMkLst>
          <pc:docMk/>
          <pc:sldMk cId="0" sldId="300"/>
        </pc:sldMkLst>
      </pc:sldChg>
      <pc:sldChg chg="del">
        <pc:chgData name="John Collier" userId="0c3950465fecfc7e" providerId="LiveId" clId="{7B835EA7-B820-4A2F-915E-BA154504F466}" dt="2022-08-03T09:34:08.816" v="256" actId="47"/>
        <pc:sldMkLst>
          <pc:docMk/>
          <pc:sldMk cId="0" sldId="301"/>
        </pc:sldMkLst>
      </pc:sldChg>
      <pc:sldChg chg="del">
        <pc:chgData name="John Collier" userId="0c3950465fecfc7e" providerId="LiveId" clId="{7B835EA7-B820-4A2F-915E-BA154504F466}" dt="2022-08-03T09:34:10.829" v="257" actId="47"/>
        <pc:sldMkLst>
          <pc:docMk/>
          <pc:sldMk cId="0" sldId="302"/>
        </pc:sldMkLst>
      </pc:sldChg>
      <pc:sldChg chg="del">
        <pc:chgData name="John Collier" userId="0c3950465fecfc7e" providerId="LiveId" clId="{7B835EA7-B820-4A2F-915E-BA154504F466}" dt="2022-08-03T09:34:12.998" v="258" actId="47"/>
        <pc:sldMkLst>
          <pc:docMk/>
          <pc:sldMk cId="0" sldId="303"/>
        </pc:sldMkLst>
      </pc:sldChg>
      <pc:sldChg chg="del">
        <pc:chgData name="John Collier" userId="0c3950465fecfc7e" providerId="LiveId" clId="{7B835EA7-B820-4A2F-915E-BA154504F466}" dt="2022-08-03T09:34:15.544" v="259" actId="47"/>
        <pc:sldMkLst>
          <pc:docMk/>
          <pc:sldMk cId="0" sldId="304"/>
        </pc:sldMkLst>
      </pc:sldChg>
      <pc:sldChg chg="del">
        <pc:chgData name="John Collier" userId="0c3950465fecfc7e" providerId="LiveId" clId="{7B835EA7-B820-4A2F-915E-BA154504F466}" dt="2022-08-03T09:34:17.379" v="260" actId="47"/>
        <pc:sldMkLst>
          <pc:docMk/>
          <pc:sldMk cId="0" sldId="305"/>
        </pc:sldMkLst>
      </pc:sldChg>
      <pc:sldChg chg="del">
        <pc:chgData name="John Collier" userId="0c3950465fecfc7e" providerId="LiveId" clId="{7B835EA7-B820-4A2F-915E-BA154504F466}" dt="2022-08-03T09:34:19.115" v="261" actId="47"/>
        <pc:sldMkLst>
          <pc:docMk/>
          <pc:sldMk cId="0" sldId="306"/>
        </pc:sldMkLst>
      </pc:sldChg>
      <pc:sldChg chg="del">
        <pc:chgData name="John Collier" userId="0c3950465fecfc7e" providerId="LiveId" clId="{7B835EA7-B820-4A2F-915E-BA154504F466}" dt="2022-08-03T09:34:20.962" v="262" actId="47"/>
        <pc:sldMkLst>
          <pc:docMk/>
          <pc:sldMk cId="0" sldId="307"/>
        </pc:sldMkLst>
      </pc:sldChg>
      <pc:sldChg chg="del">
        <pc:chgData name="John Collier" userId="0c3950465fecfc7e" providerId="LiveId" clId="{7B835EA7-B820-4A2F-915E-BA154504F466}" dt="2022-08-03T09:34:26.522" v="263" actId="47"/>
        <pc:sldMkLst>
          <pc:docMk/>
          <pc:sldMk cId="0" sldId="309"/>
        </pc:sldMkLst>
      </pc:sldChg>
      <pc:sldChg chg="del">
        <pc:chgData name="John Collier" userId="0c3950465fecfc7e" providerId="LiveId" clId="{7B835EA7-B820-4A2F-915E-BA154504F466}" dt="2022-08-03T09:34:31.708" v="264" actId="47"/>
        <pc:sldMkLst>
          <pc:docMk/>
          <pc:sldMk cId="0" sldId="310"/>
        </pc:sldMkLst>
      </pc:sldChg>
      <pc:sldChg chg="del">
        <pc:chgData name="John Collier" userId="0c3950465fecfc7e" providerId="LiveId" clId="{7B835EA7-B820-4A2F-915E-BA154504F466}" dt="2022-08-03T09:34:34.121" v="265" actId="47"/>
        <pc:sldMkLst>
          <pc:docMk/>
          <pc:sldMk cId="0" sldId="311"/>
        </pc:sldMkLst>
      </pc:sldChg>
      <pc:sldChg chg="del">
        <pc:chgData name="John Collier" userId="0c3950465fecfc7e" providerId="LiveId" clId="{7B835EA7-B820-4A2F-915E-BA154504F466}" dt="2022-08-03T09:34:37.363" v="266" actId="47"/>
        <pc:sldMkLst>
          <pc:docMk/>
          <pc:sldMk cId="0" sldId="312"/>
        </pc:sldMkLst>
      </pc:sldChg>
      <pc:sldChg chg="del">
        <pc:chgData name="John Collier" userId="0c3950465fecfc7e" providerId="LiveId" clId="{7B835EA7-B820-4A2F-915E-BA154504F466}" dt="2022-08-03T09:34:44.301" v="267" actId="47"/>
        <pc:sldMkLst>
          <pc:docMk/>
          <pc:sldMk cId="0" sldId="313"/>
        </pc:sldMkLst>
      </pc:sldChg>
      <pc:sldChg chg="del">
        <pc:chgData name="John Collier" userId="0c3950465fecfc7e" providerId="LiveId" clId="{7B835EA7-B820-4A2F-915E-BA154504F466}" dt="2022-08-03T09:34:45.350" v="268" actId="47"/>
        <pc:sldMkLst>
          <pc:docMk/>
          <pc:sldMk cId="0" sldId="314"/>
        </pc:sldMkLst>
      </pc:sldChg>
      <pc:sldChg chg="del">
        <pc:chgData name="John Collier" userId="0c3950465fecfc7e" providerId="LiveId" clId="{7B835EA7-B820-4A2F-915E-BA154504F466}" dt="2022-08-03T12:53:52.208" v="10504" actId="47"/>
        <pc:sldMkLst>
          <pc:docMk/>
          <pc:sldMk cId="0" sldId="316"/>
        </pc:sldMkLst>
      </pc:sldChg>
      <pc:sldChg chg="del">
        <pc:chgData name="John Collier" userId="0c3950465fecfc7e" providerId="LiveId" clId="{7B835EA7-B820-4A2F-915E-BA154504F466}" dt="2022-08-03T09:35:12.086" v="269" actId="47"/>
        <pc:sldMkLst>
          <pc:docMk/>
          <pc:sldMk cId="0" sldId="317"/>
        </pc:sldMkLst>
      </pc:sldChg>
      <pc:sldChg chg="del">
        <pc:chgData name="John Collier" userId="0c3950465fecfc7e" providerId="LiveId" clId="{7B835EA7-B820-4A2F-915E-BA154504F466}" dt="2022-08-03T12:53:53.452" v="10505" actId="47"/>
        <pc:sldMkLst>
          <pc:docMk/>
          <pc:sldMk cId="0" sldId="318"/>
        </pc:sldMkLst>
      </pc:sldChg>
      <pc:sldChg chg="del">
        <pc:chgData name="John Collier" userId="0c3950465fecfc7e" providerId="LiveId" clId="{7B835EA7-B820-4A2F-915E-BA154504F466}" dt="2022-08-03T09:35:15.906" v="270" actId="47"/>
        <pc:sldMkLst>
          <pc:docMk/>
          <pc:sldMk cId="0" sldId="319"/>
        </pc:sldMkLst>
      </pc:sldChg>
      <pc:sldChg chg="del">
        <pc:chgData name="John Collier" userId="0c3950465fecfc7e" providerId="LiveId" clId="{7B835EA7-B820-4A2F-915E-BA154504F466}" dt="2022-08-03T12:53:54.470" v="10506" actId="47"/>
        <pc:sldMkLst>
          <pc:docMk/>
          <pc:sldMk cId="0" sldId="320"/>
        </pc:sldMkLst>
      </pc:sldChg>
      <pc:sldChg chg="del">
        <pc:chgData name="John Collier" userId="0c3950465fecfc7e" providerId="LiveId" clId="{7B835EA7-B820-4A2F-915E-BA154504F466}" dt="2022-08-03T09:35:25.525" v="271" actId="47"/>
        <pc:sldMkLst>
          <pc:docMk/>
          <pc:sldMk cId="771349724" sldId="321"/>
        </pc:sldMkLst>
        <pc:spChg chg="mod">
          <ac:chgData name="John Collier" userId="0c3950465fecfc7e" providerId="LiveId" clId="{7B835EA7-B820-4A2F-915E-BA154504F466}" dt="2022-08-03T10:29:26.725" v="853" actId="255"/>
          <ac:spMkLst>
            <pc:docMk/>
            <pc:sldMk cId="771349724" sldId="321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0:27:28.939" v="638" actId="20577"/>
          <ac:spMkLst>
            <pc:docMk/>
            <pc:sldMk cId="771349724" sldId="321"/>
            <ac:spMk id="331" creationId="{00000000-0000-0000-0000-000000000000}"/>
          </ac:spMkLst>
        </pc:spChg>
      </pc:sldChg>
      <pc:sldChg chg="modSp add mod ord">
        <pc:chgData name="John Collier" userId="0c3950465fecfc7e" providerId="LiveId" clId="{7B835EA7-B820-4A2F-915E-BA154504F466}" dt="2022-08-03T10:33:56.476" v="1109"/>
        <pc:sldMkLst>
          <pc:docMk/>
          <pc:sldMk cId="3223753596" sldId="322"/>
        </pc:sldMkLst>
        <pc:spChg chg="mod">
          <ac:chgData name="John Collier" userId="0c3950465fecfc7e" providerId="LiveId" clId="{7B835EA7-B820-4A2F-915E-BA154504F466}" dt="2022-08-03T10:33:31.450" v="1107" actId="20577"/>
          <ac:spMkLst>
            <pc:docMk/>
            <pc:sldMk cId="3223753596" sldId="322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0:31:27.698" v="887" actId="20577"/>
          <ac:spMkLst>
            <pc:docMk/>
            <pc:sldMk cId="3223753596" sldId="322"/>
            <ac:spMk id="331" creationId="{00000000-0000-0000-0000-000000000000}"/>
          </ac:spMkLst>
        </pc:spChg>
      </pc:sldChg>
      <pc:sldChg chg="addSp modSp add mod">
        <pc:chgData name="John Collier" userId="0c3950465fecfc7e" providerId="LiveId" clId="{7B835EA7-B820-4A2F-915E-BA154504F466}" dt="2022-08-03T10:39:40.952" v="1184" actId="22"/>
        <pc:sldMkLst>
          <pc:docMk/>
          <pc:sldMk cId="2614540391" sldId="323"/>
        </pc:sldMkLst>
        <pc:spChg chg="mod">
          <ac:chgData name="John Collier" userId="0c3950465fecfc7e" providerId="LiveId" clId="{7B835EA7-B820-4A2F-915E-BA154504F466}" dt="2022-08-03T10:39:19.313" v="1183" actId="6549"/>
          <ac:spMkLst>
            <pc:docMk/>
            <pc:sldMk cId="2614540391" sldId="323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0:38:55.604" v="1134" actId="20577"/>
          <ac:spMkLst>
            <pc:docMk/>
            <pc:sldMk cId="2614540391" sldId="323"/>
            <ac:spMk id="331" creationId="{00000000-0000-0000-0000-000000000000}"/>
          </ac:spMkLst>
        </pc:spChg>
        <pc:picChg chg="add">
          <ac:chgData name="John Collier" userId="0c3950465fecfc7e" providerId="LiveId" clId="{7B835EA7-B820-4A2F-915E-BA154504F466}" dt="2022-08-03T10:39:40.952" v="1184" actId="22"/>
          <ac:picMkLst>
            <pc:docMk/>
            <pc:sldMk cId="2614540391" sldId="323"/>
            <ac:picMk id="4" creationId="{0EA719A0-07FC-C58B-0CF1-C5729C59E723}"/>
          </ac:picMkLst>
        </pc:picChg>
      </pc:sldChg>
      <pc:sldChg chg="addSp delSp modSp add mod">
        <pc:chgData name="John Collier" userId="0c3950465fecfc7e" providerId="LiveId" clId="{7B835EA7-B820-4A2F-915E-BA154504F466}" dt="2022-08-03T11:11:41.618" v="1264" actId="20577"/>
        <pc:sldMkLst>
          <pc:docMk/>
          <pc:sldMk cId="2266616054" sldId="324"/>
        </pc:sldMkLst>
        <pc:spChg chg="mod">
          <ac:chgData name="John Collier" userId="0c3950465fecfc7e" providerId="LiveId" clId="{7B835EA7-B820-4A2F-915E-BA154504F466}" dt="2022-08-03T10:43:02.618" v="1247" actId="20577"/>
          <ac:spMkLst>
            <pc:docMk/>
            <pc:sldMk cId="2266616054" sldId="324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11:41.618" v="1264" actId="20577"/>
          <ac:spMkLst>
            <pc:docMk/>
            <pc:sldMk cId="2266616054" sldId="324"/>
            <ac:spMk id="331" creationId="{00000000-0000-0000-0000-000000000000}"/>
          </ac:spMkLst>
        </pc:spChg>
        <pc:picChg chg="del">
          <ac:chgData name="John Collier" userId="0c3950465fecfc7e" providerId="LiveId" clId="{7B835EA7-B820-4A2F-915E-BA154504F466}" dt="2022-08-03T10:43:06.994" v="1248" actId="478"/>
          <ac:picMkLst>
            <pc:docMk/>
            <pc:sldMk cId="2266616054" sldId="324"/>
            <ac:picMk id="4" creationId="{0EA719A0-07FC-C58B-0CF1-C5729C59E723}"/>
          </ac:picMkLst>
        </pc:picChg>
        <pc:picChg chg="add del mod">
          <ac:chgData name="John Collier" userId="0c3950465fecfc7e" providerId="LiveId" clId="{7B835EA7-B820-4A2F-915E-BA154504F466}" dt="2022-08-03T10:44:06.393" v="1259" actId="478"/>
          <ac:picMkLst>
            <pc:docMk/>
            <pc:sldMk cId="2266616054" sldId="324"/>
            <ac:picMk id="5" creationId="{7BA2B403-A7BB-D242-D772-35911E2E9966}"/>
          </ac:picMkLst>
        </pc:picChg>
        <pc:picChg chg="add">
          <ac:chgData name="John Collier" userId="0c3950465fecfc7e" providerId="LiveId" clId="{7B835EA7-B820-4A2F-915E-BA154504F466}" dt="2022-08-03T11:11:12.573" v="1260" actId="22"/>
          <ac:picMkLst>
            <pc:docMk/>
            <pc:sldMk cId="2266616054" sldId="324"/>
            <ac:picMk id="7" creationId="{CD85F441-7185-9044-8460-9DD82450ED66}"/>
          </ac:picMkLst>
        </pc:picChg>
      </pc:sldChg>
      <pc:sldChg chg="add del">
        <pc:chgData name="John Collier" userId="0c3950465fecfc7e" providerId="LiveId" clId="{7B835EA7-B820-4A2F-915E-BA154504F466}" dt="2022-08-03T10:43:14.996" v="1250"/>
        <pc:sldMkLst>
          <pc:docMk/>
          <pc:sldMk cId="2790149265" sldId="325"/>
        </pc:sldMkLst>
      </pc:sldChg>
      <pc:sldChg chg="addSp delSp modSp add mod">
        <pc:chgData name="John Collier" userId="0c3950465fecfc7e" providerId="LiveId" clId="{7B835EA7-B820-4A2F-915E-BA154504F466}" dt="2022-08-03T11:13:39.964" v="1344" actId="20577"/>
        <pc:sldMkLst>
          <pc:docMk/>
          <pc:sldMk cId="3265505732" sldId="325"/>
        </pc:sldMkLst>
        <pc:spChg chg="mod">
          <ac:chgData name="John Collier" userId="0c3950465fecfc7e" providerId="LiveId" clId="{7B835EA7-B820-4A2F-915E-BA154504F466}" dt="2022-08-03T11:13:39.964" v="1344" actId="20577"/>
          <ac:spMkLst>
            <pc:docMk/>
            <pc:sldMk cId="3265505732" sldId="325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11:59.662" v="1267" actId="20577"/>
          <ac:spMkLst>
            <pc:docMk/>
            <pc:sldMk cId="3265505732" sldId="325"/>
            <ac:spMk id="331" creationId="{00000000-0000-0000-0000-000000000000}"/>
          </ac:spMkLst>
        </pc:spChg>
        <pc:picChg chg="add">
          <ac:chgData name="John Collier" userId="0c3950465fecfc7e" providerId="LiveId" clId="{7B835EA7-B820-4A2F-915E-BA154504F466}" dt="2022-08-03T11:12:49.479" v="1283" actId="22"/>
          <ac:picMkLst>
            <pc:docMk/>
            <pc:sldMk cId="3265505732" sldId="325"/>
            <ac:picMk id="4" creationId="{59C8D6D0-DC25-2318-99A5-188E103DFCAF}"/>
          </ac:picMkLst>
        </pc:picChg>
        <pc:picChg chg="del">
          <ac:chgData name="John Collier" userId="0c3950465fecfc7e" providerId="LiveId" clId="{7B835EA7-B820-4A2F-915E-BA154504F466}" dt="2022-08-03T11:12:11.899" v="1282" actId="478"/>
          <ac:picMkLst>
            <pc:docMk/>
            <pc:sldMk cId="3265505732" sldId="325"/>
            <ac:picMk id="7" creationId="{CD85F441-7185-9044-8460-9DD82450ED66}"/>
          </ac:picMkLst>
        </pc:picChg>
      </pc:sldChg>
      <pc:sldChg chg="del">
        <pc:chgData name="John Collier" userId="0c3950465fecfc7e" providerId="LiveId" clId="{7B835EA7-B820-4A2F-915E-BA154504F466}" dt="2022-08-03T09:35:43.318" v="276" actId="47"/>
        <pc:sldMkLst>
          <pc:docMk/>
          <pc:sldMk cId="399953983" sldId="326"/>
        </pc:sldMkLst>
        <pc:spChg chg="mod">
          <ac:chgData name="John Collier" userId="0c3950465fecfc7e" providerId="LiveId" clId="{7B835EA7-B820-4A2F-915E-BA154504F466}" dt="2022-08-03T11:26:08.695" v="1828" actId="20577"/>
          <ac:spMkLst>
            <pc:docMk/>
            <pc:sldMk cId="399953983" sldId="326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23:41.948" v="1487" actId="20577"/>
          <ac:spMkLst>
            <pc:docMk/>
            <pc:sldMk cId="399953983" sldId="326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1:30:28.459" v="2383" actId="115"/>
        <pc:sldMkLst>
          <pc:docMk/>
          <pc:sldMk cId="1648043869" sldId="327"/>
        </pc:sldMkLst>
        <pc:spChg chg="mod">
          <ac:chgData name="John Collier" userId="0c3950465fecfc7e" providerId="LiveId" clId="{7B835EA7-B820-4A2F-915E-BA154504F466}" dt="2022-08-03T11:30:28.459" v="2383" actId="115"/>
          <ac:spMkLst>
            <pc:docMk/>
            <pc:sldMk cId="1648043869" sldId="327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27:04.947" v="1863" actId="20577"/>
          <ac:spMkLst>
            <pc:docMk/>
            <pc:sldMk cId="1648043869" sldId="327"/>
            <ac:spMk id="331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09:35:45.272" v="278" actId="47"/>
        <pc:sldMkLst>
          <pc:docMk/>
          <pc:sldMk cId="2856955746" sldId="328"/>
        </pc:sldMkLst>
        <pc:spChg chg="mod">
          <ac:chgData name="John Collier" userId="0c3950465fecfc7e" providerId="LiveId" clId="{7B835EA7-B820-4A2F-915E-BA154504F466}" dt="2022-08-03T11:32:16.091" v="2397" actId="20577"/>
          <ac:spMkLst>
            <pc:docMk/>
            <pc:sldMk cId="2856955746" sldId="328"/>
            <ac:spMk id="406" creationId="{00000000-0000-0000-0000-000000000000}"/>
          </ac:spMkLst>
        </pc:spChg>
        <pc:spChg chg="mod">
          <ac:chgData name="John Collier" userId="0c3950465fecfc7e" providerId="LiveId" clId="{7B835EA7-B820-4A2F-915E-BA154504F466}" dt="2022-08-03T11:35:02.650" v="2575" actId="115"/>
          <ac:spMkLst>
            <pc:docMk/>
            <pc:sldMk cId="2856955746" sldId="328"/>
            <ac:spMk id="407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1:38:28.781" v="2852" actId="255"/>
        <pc:sldMkLst>
          <pc:docMk/>
          <pc:sldMk cId="1948781663" sldId="329"/>
        </pc:sldMkLst>
        <pc:spChg chg="mod">
          <ac:chgData name="John Collier" userId="0c3950465fecfc7e" providerId="LiveId" clId="{7B835EA7-B820-4A2F-915E-BA154504F466}" dt="2022-08-03T11:38:28.781" v="2852" actId="255"/>
          <ac:spMkLst>
            <pc:docMk/>
            <pc:sldMk cId="1948781663" sldId="329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36:30.555" v="2582" actId="20577"/>
          <ac:spMkLst>
            <pc:docMk/>
            <pc:sldMk cId="1948781663" sldId="329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1:42:06.555" v="3290" actId="20577"/>
        <pc:sldMkLst>
          <pc:docMk/>
          <pc:sldMk cId="496653029" sldId="330"/>
        </pc:sldMkLst>
        <pc:spChg chg="mod">
          <ac:chgData name="John Collier" userId="0c3950465fecfc7e" providerId="LiveId" clId="{7B835EA7-B820-4A2F-915E-BA154504F466}" dt="2022-08-03T11:42:06.555" v="3290" actId="20577"/>
          <ac:spMkLst>
            <pc:docMk/>
            <pc:sldMk cId="496653029" sldId="330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39:30.227" v="2857" actId="20577"/>
          <ac:spMkLst>
            <pc:docMk/>
            <pc:sldMk cId="496653029" sldId="330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1:45:15.740" v="3591" actId="20577"/>
        <pc:sldMkLst>
          <pc:docMk/>
          <pc:sldMk cId="3509968677" sldId="331"/>
        </pc:sldMkLst>
        <pc:spChg chg="mod">
          <ac:chgData name="John Collier" userId="0c3950465fecfc7e" providerId="LiveId" clId="{7B835EA7-B820-4A2F-915E-BA154504F466}" dt="2022-08-03T11:45:15.740" v="3591" actId="20577"/>
          <ac:spMkLst>
            <pc:docMk/>
            <pc:sldMk cId="3509968677" sldId="331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42:29.463" v="3293" actId="20577"/>
          <ac:spMkLst>
            <pc:docMk/>
            <pc:sldMk cId="3509968677" sldId="331"/>
            <ac:spMk id="331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09:35:48.419" v="282" actId="47"/>
        <pc:sldMkLst>
          <pc:docMk/>
          <pc:sldMk cId="3686940072" sldId="332"/>
        </pc:sldMkLst>
        <pc:spChg chg="mod">
          <ac:chgData name="John Collier" userId="0c3950465fecfc7e" providerId="LiveId" clId="{7B835EA7-B820-4A2F-915E-BA154504F466}" dt="2022-08-03T11:48:03.770" v="3878" actId="20577"/>
          <ac:spMkLst>
            <pc:docMk/>
            <pc:sldMk cId="3686940072" sldId="332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46:21.956" v="3594" actId="20577"/>
          <ac:spMkLst>
            <pc:docMk/>
            <pc:sldMk cId="3686940072" sldId="332"/>
            <ac:spMk id="331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09:35:49.623" v="283" actId="47"/>
        <pc:sldMkLst>
          <pc:docMk/>
          <pc:sldMk cId="3171908790" sldId="333"/>
        </pc:sldMkLst>
        <pc:spChg chg="mod">
          <ac:chgData name="John Collier" userId="0c3950465fecfc7e" providerId="LiveId" clId="{7B835EA7-B820-4A2F-915E-BA154504F466}" dt="2022-08-03T11:51:00.408" v="4171" actId="20577"/>
          <ac:spMkLst>
            <pc:docMk/>
            <pc:sldMk cId="3171908790" sldId="333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48:30.958" v="3889" actId="20577"/>
          <ac:spMkLst>
            <pc:docMk/>
            <pc:sldMk cId="3171908790" sldId="333"/>
            <ac:spMk id="331" creationId="{00000000-0000-0000-0000-000000000000}"/>
          </ac:spMkLst>
        </pc:spChg>
      </pc:sldChg>
      <pc:sldChg chg="add del">
        <pc:chgData name="John Collier" userId="0c3950465fecfc7e" providerId="LiveId" clId="{7B835EA7-B820-4A2F-915E-BA154504F466}" dt="2022-08-03T11:49:09.292" v="3914"/>
        <pc:sldMkLst>
          <pc:docMk/>
          <pc:sldMk cId="1660133175" sldId="334"/>
        </pc:sldMkLst>
      </pc:sldChg>
      <pc:sldChg chg="modSp add mod">
        <pc:chgData name="John Collier" userId="0c3950465fecfc7e" providerId="LiveId" clId="{7B835EA7-B820-4A2F-915E-BA154504F466}" dt="2022-08-03T11:55:39.427" v="4610" actId="20577"/>
        <pc:sldMkLst>
          <pc:docMk/>
          <pc:sldMk cId="2597432959" sldId="334"/>
        </pc:sldMkLst>
        <pc:spChg chg="mod">
          <ac:chgData name="John Collier" userId="0c3950465fecfc7e" providerId="LiveId" clId="{7B835EA7-B820-4A2F-915E-BA154504F466}" dt="2022-08-03T11:55:08.573" v="4606" actId="255"/>
          <ac:spMkLst>
            <pc:docMk/>
            <pc:sldMk cId="2597432959" sldId="334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55:39.427" v="4610" actId="20577"/>
          <ac:spMkLst>
            <pc:docMk/>
            <pc:sldMk cId="2597432959" sldId="334"/>
            <ac:spMk id="331" creationId="{00000000-0000-0000-0000-000000000000}"/>
          </ac:spMkLst>
        </pc:spChg>
      </pc:sldChg>
      <pc:sldChg chg="modSp add del mod">
        <pc:chgData name="John Collier" userId="0c3950465fecfc7e" providerId="LiveId" clId="{7B835EA7-B820-4A2F-915E-BA154504F466}" dt="2022-08-03T11:49:28.192" v="3919"/>
        <pc:sldMkLst>
          <pc:docMk/>
          <pc:sldMk cId="2737611857" sldId="334"/>
        </pc:sldMkLst>
        <pc:spChg chg="mod">
          <ac:chgData name="John Collier" userId="0c3950465fecfc7e" providerId="LiveId" clId="{7B835EA7-B820-4A2F-915E-BA154504F466}" dt="2022-08-03T11:49:27.787" v="3918" actId="20577"/>
          <ac:spMkLst>
            <pc:docMk/>
            <pc:sldMk cId="2737611857" sldId="334"/>
            <ac:spMk id="331" creationId="{00000000-0000-0000-0000-000000000000}"/>
          </ac:spMkLst>
        </pc:spChg>
      </pc:sldChg>
      <pc:sldChg chg="modSp add del mod">
        <pc:chgData name="John Collier" userId="0c3950465fecfc7e" providerId="LiveId" clId="{7B835EA7-B820-4A2F-915E-BA154504F466}" dt="2022-08-03T11:52:41.262" v="4285" actId="47"/>
        <pc:sldMkLst>
          <pc:docMk/>
          <pc:sldMk cId="3034386028" sldId="334"/>
        </pc:sldMkLst>
        <pc:spChg chg="mod">
          <ac:chgData name="John Collier" userId="0c3950465fecfc7e" providerId="LiveId" clId="{7B835EA7-B820-4A2F-915E-BA154504F466}" dt="2022-08-03T11:52:34.130" v="4284" actId="20577"/>
          <ac:spMkLst>
            <pc:docMk/>
            <pc:sldMk cId="3034386028" sldId="334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51:44.604" v="4178" actId="20577"/>
          <ac:spMkLst>
            <pc:docMk/>
            <pc:sldMk cId="3034386028" sldId="334"/>
            <ac:spMk id="331" creationId="{00000000-0000-0000-0000-000000000000}"/>
          </ac:spMkLst>
        </pc:spChg>
      </pc:sldChg>
      <pc:sldChg chg="add del">
        <pc:chgData name="John Collier" userId="0c3950465fecfc7e" providerId="LiveId" clId="{7B835EA7-B820-4A2F-915E-BA154504F466}" dt="2022-08-03T11:51:33.715" v="4173" actId="47"/>
        <pc:sldMkLst>
          <pc:docMk/>
          <pc:sldMk cId="3265797902" sldId="334"/>
        </pc:sldMkLst>
      </pc:sldChg>
      <pc:sldChg chg="del">
        <pc:chgData name="John Collier" userId="0c3950465fecfc7e" providerId="LiveId" clId="{7B835EA7-B820-4A2F-915E-BA154504F466}" dt="2022-08-03T09:35:51.008" v="285" actId="47"/>
        <pc:sldMkLst>
          <pc:docMk/>
          <pc:sldMk cId="1750255118" sldId="335"/>
        </pc:sldMkLst>
        <pc:spChg chg="mod">
          <ac:chgData name="John Collier" userId="0c3950465fecfc7e" providerId="LiveId" clId="{7B835EA7-B820-4A2F-915E-BA154504F466}" dt="2022-08-03T11:59:09.549" v="4920" actId="20577"/>
          <ac:spMkLst>
            <pc:docMk/>
            <pc:sldMk cId="1750255118" sldId="335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56:01.270" v="4613" actId="20577"/>
          <ac:spMkLst>
            <pc:docMk/>
            <pc:sldMk cId="1750255118" sldId="335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01:42.772" v="5181" actId="20577"/>
        <pc:sldMkLst>
          <pc:docMk/>
          <pc:sldMk cId="2547525064" sldId="336"/>
        </pc:sldMkLst>
        <pc:spChg chg="mod">
          <ac:chgData name="John Collier" userId="0c3950465fecfc7e" providerId="LiveId" clId="{7B835EA7-B820-4A2F-915E-BA154504F466}" dt="2022-08-03T12:01:42.772" v="5181" actId="20577"/>
          <ac:spMkLst>
            <pc:docMk/>
            <pc:sldMk cId="2547525064" sldId="336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1:59:52.548" v="4969" actId="20577"/>
          <ac:spMkLst>
            <pc:docMk/>
            <pc:sldMk cId="2547525064" sldId="336"/>
            <ac:spMk id="331" creationId="{00000000-0000-0000-0000-000000000000}"/>
          </ac:spMkLst>
        </pc:spChg>
      </pc:sldChg>
      <pc:sldChg chg="del">
        <pc:chgData name="John Collier" userId="0c3950465fecfc7e" providerId="LiveId" clId="{7B835EA7-B820-4A2F-915E-BA154504F466}" dt="2022-08-03T09:35:52.428" v="287" actId="47"/>
        <pc:sldMkLst>
          <pc:docMk/>
          <pc:sldMk cId="783331221" sldId="337"/>
        </pc:sldMkLst>
        <pc:spChg chg="mod">
          <ac:chgData name="John Collier" userId="0c3950465fecfc7e" providerId="LiveId" clId="{7B835EA7-B820-4A2F-915E-BA154504F466}" dt="2022-08-03T12:05:03.948" v="5550" actId="20577"/>
          <ac:spMkLst>
            <pc:docMk/>
            <pc:sldMk cId="783331221" sldId="337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02:31.849" v="5205" actId="20577"/>
          <ac:spMkLst>
            <pc:docMk/>
            <pc:sldMk cId="783331221" sldId="337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05:18.866" v="5553" actId="20577"/>
        <pc:sldMkLst>
          <pc:docMk/>
          <pc:sldMk cId="3963958236" sldId="338"/>
        </pc:sldMkLst>
        <pc:spChg chg="mod">
          <ac:chgData name="John Collier" userId="0c3950465fecfc7e" providerId="LiveId" clId="{7B835EA7-B820-4A2F-915E-BA154504F466}" dt="2022-08-03T12:05:18.866" v="5553" actId="20577"/>
          <ac:spMkLst>
            <pc:docMk/>
            <pc:sldMk cId="3963958236" sldId="338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07:58.556" v="5855" actId="948"/>
        <pc:sldMkLst>
          <pc:docMk/>
          <pc:sldMk cId="3827771169" sldId="339"/>
        </pc:sldMkLst>
        <pc:spChg chg="mod">
          <ac:chgData name="John Collier" userId="0c3950465fecfc7e" providerId="LiveId" clId="{7B835EA7-B820-4A2F-915E-BA154504F466}" dt="2022-08-03T12:07:58.556" v="5855" actId="948"/>
          <ac:spMkLst>
            <pc:docMk/>
            <pc:sldMk cId="3827771169" sldId="339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05:53.147" v="5556" actId="20577"/>
          <ac:spMkLst>
            <pc:docMk/>
            <pc:sldMk cId="3827771169" sldId="339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11:02.878" v="6218" actId="20577"/>
        <pc:sldMkLst>
          <pc:docMk/>
          <pc:sldMk cId="2661543418" sldId="340"/>
        </pc:sldMkLst>
        <pc:spChg chg="mod">
          <ac:chgData name="John Collier" userId="0c3950465fecfc7e" providerId="LiveId" clId="{7B835EA7-B820-4A2F-915E-BA154504F466}" dt="2022-08-03T12:11:02.878" v="6218" actId="20577"/>
          <ac:spMkLst>
            <pc:docMk/>
            <pc:sldMk cId="2661543418" sldId="340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08:26.385" v="5858" actId="20577"/>
          <ac:spMkLst>
            <pc:docMk/>
            <pc:sldMk cId="2661543418" sldId="340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15:08.179" v="6708" actId="20577"/>
        <pc:sldMkLst>
          <pc:docMk/>
          <pc:sldMk cId="1177662793" sldId="341"/>
        </pc:sldMkLst>
        <pc:spChg chg="mod">
          <ac:chgData name="John Collier" userId="0c3950465fecfc7e" providerId="LiveId" clId="{7B835EA7-B820-4A2F-915E-BA154504F466}" dt="2022-08-03T12:15:08.179" v="6708" actId="20577"/>
          <ac:spMkLst>
            <pc:docMk/>
            <pc:sldMk cId="1177662793" sldId="341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12:01.458" v="6237" actId="20577"/>
          <ac:spMkLst>
            <pc:docMk/>
            <pc:sldMk cId="1177662793" sldId="341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18:38.218" v="7055" actId="20577"/>
        <pc:sldMkLst>
          <pc:docMk/>
          <pc:sldMk cId="1408057819" sldId="342"/>
        </pc:sldMkLst>
        <pc:spChg chg="mod">
          <ac:chgData name="John Collier" userId="0c3950465fecfc7e" providerId="LiveId" clId="{7B835EA7-B820-4A2F-915E-BA154504F466}" dt="2022-08-03T12:18:38.218" v="7055" actId="20577"/>
          <ac:spMkLst>
            <pc:docMk/>
            <pc:sldMk cId="1408057819" sldId="342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15:51.338" v="6713" actId="20577"/>
          <ac:spMkLst>
            <pc:docMk/>
            <pc:sldMk cId="1408057819" sldId="342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22:39.356" v="7389" actId="20577"/>
        <pc:sldMkLst>
          <pc:docMk/>
          <pc:sldMk cId="1941538395" sldId="343"/>
        </pc:sldMkLst>
        <pc:spChg chg="mod">
          <ac:chgData name="John Collier" userId="0c3950465fecfc7e" providerId="LiveId" clId="{7B835EA7-B820-4A2F-915E-BA154504F466}" dt="2022-08-03T12:22:39.356" v="7389" actId="20577"/>
          <ac:spMkLst>
            <pc:docMk/>
            <pc:sldMk cId="1941538395" sldId="343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18:57.592" v="7058" actId="20577"/>
          <ac:spMkLst>
            <pc:docMk/>
            <pc:sldMk cId="1941538395" sldId="343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25:18.632" v="7637" actId="6549"/>
        <pc:sldMkLst>
          <pc:docMk/>
          <pc:sldMk cId="678244643" sldId="344"/>
        </pc:sldMkLst>
        <pc:spChg chg="mod">
          <ac:chgData name="John Collier" userId="0c3950465fecfc7e" providerId="LiveId" clId="{7B835EA7-B820-4A2F-915E-BA154504F466}" dt="2022-08-03T12:25:18.632" v="7637" actId="6549"/>
          <ac:spMkLst>
            <pc:docMk/>
            <pc:sldMk cId="678244643" sldId="344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23:31.499" v="7392" actId="20577"/>
          <ac:spMkLst>
            <pc:docMk/>
            <pc:sldMk cId="678244643" sldId="344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28:43.155" v="8002" actId="20577"/>
        <pc:sldMkLst>
          <pc:docMk/>
          <pc:sldMk cId="1232888990" sldId="345"/>
        </pc:sldMkLst>
        <pc:spChg chg="mod">
          <ac:chgData name="John Collier" userId="0c3950465fecfc7e" providerId="LiveId" clId="{7B835EA7-B820-4A2F-915E-BA154504F466}" dt="2022-08-03T12:28:43.155" v="8002" actId="20577"/>
          <ac:spMkLst>
            <pc:docMk/>
            <pc:sldMk cId="1232888990" sldId="345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26:32.779" v="7649" actId="20577"/>
          <ac:spMkLst>
            <pc:docMk/>
            <pc:sldMk cId="1232888990" sldId="345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31:31.572" v="8343" actId="20577"/>
        <pc:sldMkLst>
          <pc:docMk/>
          <pc:sldMk cId="1461812645" sldId="346"/>
        </pc:sldMkLst>
        <pc:spChg chg="mod">
          <ac:chgData name="John Collier" userId="0c3950465fecfc7e" providerId="LiveId" clId="{7B835EA7-B820-4A2F-915E-BA154504F466}" dt="2022-08-03T12:31:31.572" v="8343" actId="20577"/>
          <ac:spMkLst>
            <pc:docMk/>
            <pc:sldMk cId="1461812645" sldId="346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29:12.880" v="8007" actId="20577"/>
          <ac:spMkLst>
            <pc:docMk/>
            <pc:sldMk cId="1461812645" sldId="346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36:22.778" v="8781" actId="20577"/>
        <pc:sldMkLst>
          <pc:docMk/>
          <pc:sldMk cId="4148533428" sldId="347"/>
        </pc:sldMkLst>
        <pc:spChg chg="mod">
          <ac:chgData name="John Collier" userId="0c3950465fecfc7e" providerId="LiveId" clId="{7B835EA7-B820-4A2F-915E-BA154504F466}" dt="2022-08-03T12:36:22.778" v="8781" actId="20577"/>
          <ac:spMkLst>
            <pc:docMk/>
            <pc:sldMk cId="4148533428" sldId="347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31:51.804" v="8346" actId="20577"/>
          <ac:spMkLst>
            <pc:docMk/>
            <pc:sldMk cId="4148533428" sldId="347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41:13.790" v="9248" actId="20577"/>
        <pc:sldMkLst>
          <pc:docMk/>
          <pc:sldMk cId="1834041492" sldId="348"/>
        </pc:sldMkLst>
        <pc:spChg chg="mod">
          <ac:chgData name="John Collier" userId="0c3950465fecfc7e" providerId="LiveId" clId="{7B835EA7-B820-4A2F-915E-BA154504F466}" dt="2022-08-03T12:41:13.790" v="9248" actId="20577"/>
          <ac:spMkLst>
            <pc:docMk/>
            <pc:sldMk cId="1834041492" sldId="348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37:33.483" v="8817" actId="6549"/>
          <ac:spMkLst>
            <pc:docMk/>
            <pc:sldMk cId="1834041492" sldId="348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45:03.963" v="9710" actId="6549"/>
        <pc:sldMkLst>
          <pc:docMk/>
          <pc:sldMk cId="3770217149" sldId="349"/>
        </pc:sldMkLst>
        <pc:spChg chg="mod">
          <ac:chgData name="John Collier" userId="0c3950465fecfc7e" providerId="LiveId" clId="{7B835EA7-B820-4A2F-915E-BA154504F466}" dt="2022-08-03T12:45:03.963" v="9710" actId="6549"/>
          <ac:spMkLst>
            <pc:docMk/>
            <pc:sldMk cId="3770217149" sldId="349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41:46.757" v="9262" actId="20577"/>
          <ac:spMkLst>
            <pc:docMk/>
            <pc:sldMk cId="3770217149" sldId="349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49:39.135" v="10057" actId="20577"/>
        <pc:sldMkLst>
          <pc:docMk/>
          <pc:sldMk cId="36166546" sldId="350"/>
        </pc:sldMkLst>
        <pc:spChg chg="mod">
          <ac:chgData name="John Collier" userId="0c3950465fecfc7e" providerId="LiveId" clId="{7B835EA7-B820-4A2F-915E-BA154504F466}" dt="2022-08-03T12:49:39.135" v="10057" actId="20577"/>
          <ac:spMkLst>
            <pc:docMk/>
            <pc:sldMk cId="36166546" sldId="350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45:18.403" v="9713" actId="20577"/>
          <ac:spMkLst>
            <pc:docMk/>
            <pc:sldMk cId="36166546" sldId="350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2:52:52.795" v="10503" actId="20577"/>
        <pc:sldMkLst>
          <pc:docMk/>
          <pc:sldMk cId="3560305402" sldId="351"/>
        </pc:sldMkLst>
        <pc:spChg chg="mod">
          <ac:chgData name="John Collier" userId="0c3950465fecfc7e" providerId="LiveId" clId="{7B835EA7-B820-4A2F-915E-BA154504F466}" dt="2022-08-03T12:52:52.795" v="10503" actId="20577"/>
          <ac:spMkLst>
            <pc:docMk/>
            <pc:sldMk cId="3560305402" sldId="351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2:50:00.068" v="10060" actId="20577"/>
          <ac:spMkLst>
            <pc:docMk/>
            <pc:sldMk cId="3560305402" sldId="351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28:18.956" v="10907" actId="20577"/>
        <pc:sldMkLst>
          <pc:docMk/>
          <pc:sldMk cId="1164947041" sldId="352"/>
        </pc:sldMkLst>
        <pc:spChg chg="mod">
          <ac:chgData name="John Collier" userId="0c3950465fecfc7e" providerId="LiveId" clId="{7B835EA7-B820-4A2F-915E-BA154504F466}" dt="2022-08-03T13:28:18.956" v="10907" actId="20577"/>
          <ac:spMkLst>
            <pc:docMk/>
            <pc:sldMk cId="1164947041" sldId="352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25:39.532" v="10521" actId="20577"/>
          <ac:spMkLst>
            <pc:docMk/>
            <pc:sldMk cId="1164947041" sldId="352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30:59.701" v="11242" actId="20577"/>
        <pc:sldMkLst>
          <pc:docMk/>
          <pc:sldMk cId="2188135957" sldId="353"/>
        </pc:sldMkLst>
        <pc:spChg chg="mod">
          <ac:chgData name="John Collier" userId="0c3950465fecfc7e" providerId="LiveId" clId="{7B835EA7-B820-4A2F-915E-BA154504F466}" dt="2022-08-03T13:30:59.701" v="11242" actId="20577"/>
          <ac:spMkLst>
            <pc:docMk/>
            <pc:sldMk cId="2188135957" sldId="353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28:52.520" v="10918" actId="20577"/>
          <ac:spMkLst>
            <pc:docMk/>
            <pc:sldMk cId="2188135957" sldId="353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32:11.865" v="11362" actId="6549"/>
        <pc:sldMkLst>
          <pc:docMk/>
          <pc:sldMk cId="1838286854" sldId="354"/>
        </pc:sldMkLst>
        <pc:spChg chg="mod">
          <ac:chgData name="John Collier" userId="0c3950465fecfc7e" providerId="LiveId" clId="{7B835EA7-B820-4A2F-915E-BA154504F466}" dt="2022-08-03T13:32:11.865" v="11362" actId="6549"/>
          <ac:spMkLst>
            <pc:docMk/>
            <pc:sldMk cId="1838286854" sldId="354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31:25.938" v="11245" actId="20577"/>
          <ac:spMkLst>
            <pc:docMk/>
            <pc:sldMk cId="1838286854" sldId="354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34:50.139" v="11696" actId="20577"/>
        <pc:sldMkLst>
          <pc:docMk/>
          <pc:sldMk cId="1547779940" sldId="355"/>
        </pc:sldMkLst>
        <pc:spChg chg="mod">
          <ac:chgData name="John Collier" userId="0c3950465fecfc7e" providerId="LiveId" clId="{7B835EA7-B820-4A2F-915E-BA154504F466}" dt="2022-08-03T13:34:50.139" v="11696" actId="20577"/>
          <ac:spMkLst>
            <pc:docMk/>
            <pc:sldMk cId="1547779940" sldId="355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32:31.172" v="11386" actId="20577"/>
          <ac:spMkLst>
            <pc:docMk/>
            <pc:sldMk cId="1547779940" sldId="355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38:32.684" v="12148" actId="20577"/>
        <pc:sldMkLst>
          <pc:docMk/>
          <pc:sldMk cId="3100131241" sldId="356"/>
        </pc:sldMkLst>
        <pc:spChg chg="mod">
          <ac:chgData name="John Collier" userId="0c3950465fecfc7e" providerId="LiveId" clId="{7B835EA7-B820-4A2F-915E-BA154504F466}" dt="2022-08-03T13:38:32.684" v="12148" actId="20577"/>
          <ac:spMkLst>
            <pc:docMk/>
            <pc:sldMk cId="3100131241" sldId="356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35:40.683" v="11718" actId="20577"/>
          <ac:spMkLst>
            <pc:docMk/>
            <pc:sldMk cId="3100131241" sldId="356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41:45.458" v="12615" actId="20577"/>
        <pc:sldMkLst>
          <pc:docMk/>
          <pc:sldMk cId="4028066978" sldId="357"/>
        </pc:sldMkLst>
        <pc:spChg chg="mod">
          <ac:chgData name="John Collier" userId="0c3950465fecfc7e" providerId="LiveId" clId="{7B835EA7-B820-4A2F-915E-BA154504F466}" dt="2022-08-03T13:41:45.458" v="12615" actId="20577"/>
          <ac:spMkLst>
            <pc:docMk/>
            <pc:sldMk cId="4028066978" sldId="357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38:55.404" v="12155" actId="20577"/>
          <ac:spMkLst>
            <pc:docMk/>
            <pc:sldMk cId="4028066978" sldId="357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45:09.536" v="13096" actId="20577"/>
        <pc:sldMkLst>
          <pc:docMk/>
          <pc:sldMk cId="2464390736" sldId="358"/>
        </pc:sldMkLst>
        <pc:spChg chg="mod">
          <ac:chgData name="John Collier" userId="0c3950465fecfc7e" providerId="LiveId" clId="{7B835EA7-B820-4A2F-915E-BA154504F466}" dt="2022-08-03T13:45:09.536" v="13096" actId="20577"/>
          <ac:spMkLst>
            <pc:docMk/>
            <pc:sldMk cId="2464390736" sldId="358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42:29.820" v="12626" actId="20577"/>
          <ac:spMkLst>
            <pc:docMk/>
            <pc:sldMk cId="2464390736" sldId="358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48:43.444" v="13471" actId="20577"/>
        <pc:sldMkLst>
          <pc:docMk/>
          <pc:sldMk cId="526233060" sldId="359"/>
        </pc:sldMkLst>
        <pc:spChg chg="mod">
          <ac:chgData name="John Collier" userId="0c3950465fecfc7e" providerId="LiveId" clId="{7B835EA7-B820-4A2F-915E-BA154504F466}" dt="2022-08-03T13:48:43.444" v="13471" actId="20577"/>
          <ac:spMkLst>
            <pc:docMk/>
            <pc:sldMk cId="526233060" sldId="359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45:37.500" v="13101" actId="20577"/>
          <ac:spMkLst>
            <pc:docMk/>
            <pc:sldMk cId="526233060" sldId="359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53:25.799" v="13924" actId="20577"/>
        <pc:sldMkLst>
          <pc:docMk/>
          <pc:sldMk cId="2879964981" sldId="360"/>
        </pc:sldMkLst>
        <pc:spChg chg="mod">
          <ac:chgData name="John Collier" userId="0c3950465fecfc7e" providerId="LiveId" clId="{7B835EA7-B820-4A2F-915E-BA154504F466}" dt="2022-08-03T13:53:25.799" v="13924" actId="20577"/>
          <ac:spMkLst>
            <pc:docMk/>
            <pc:sldMk cId="2879964981" sldId="360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48:53.413" v="13474" actId="20577"/>
          <ac:spMkLst>
            <pc:docMk/>
            <pc:sldMk cId="2879964981" sldId="360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3:58:26.365" v="14550" actId="6549"/>
        <pc:sldMkLst>
          <pc:docMk/>
          <pc:sldMk cId="458529564" sldId="361"/>
        </pc:sldMkLst>
        <pc:spChg chg="mod">
          <ac:chgData name="John Collier" userId="0c3950465fecfc7e" providerId="LiveId" clId="{7B835EA7-B820-4A2F-915E-BA154504F466}" dt="2022-08-03T13:58:26.365" v="14550" actId="6549"/>
          <ac:spMkLst>
            <pc:docMk/>
            <pc:sldMk cId="458529564" sldId="361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54:02.920" v="13938" actId="20577"/>
          <ac:spMkLst>
            <pc:docMk/>
            <pc:sldMk cId="458529564" sldId="361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4:04:15.101" v="15074" actId="20577"/>
        <pc:sldMkLst>
          <pc:docMk/>
          <pc:sldMk cId="3021288328" sldId="362"/>
        </pc:sldMkLst>
        <pc:spChg chg="mod">
          <ac:chgData name="John Collier" userId="0c3950465fecfc7e" providerId="LiveId" clId="{7B835EA7-B820-4A2F-915E-BA154504F466}" dt="2022-08-03T14:04:15.101" v="15074" actId="20577"/>
          <ac:spMkLst>
            <pc:docMk/>
            <pc:sldMk cId="3021288328" sldId="362"/>
            <ac:spMk id="2" creationId="{4DFC07CA-BA5A-74DF-DBC8-7C74AD45BE54}"/>
          </ac:spMkLst>
        </pc:spChg>
        <pc:spChg chg="mod">
          <ac:chgData name="John Collier" userId="0c3950465fecfc7e" providerId="LiveId" clId="{7B835EA7-B820-4A2F-915E-BA154504F466}" dt="2022-08-03T13:58:39.664" v="14555" actId="20577"/>
          <ac:spMkLst>
            <pc:docMk/>
            <pc:sldMk cId="3021288328" sldId="362"/>
            <ac:spMk id="331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4:06:18.181" v="15281" actId="20577"/>
        <pc:sldMkLst>
          <pc:docMk/>
          <pc:sldMk cId="2350608071" sldId="363"/>
        </pc:sldMkLst>
        <pc:spChg chg="mod">
          <ac:chgData name="John Collier" userId="0c3950465fecfc7e" providerId="LiveId" clId="{7B835EA7-B820-4A2F-915E-BA154504F466}" dt="2022-08-03T14:05:05.140" v="15081" actId="20577"/>
          <ac:spMkLst>
            <pc:docMk/>
            <pc:sldMk cId="2350608071" sldId="363"/>
            <ac:spMk id="406" creationId="{00000000-0000-0000-0000-000000000000}"/>
          </ac:spMkLst>
        </pc:spChg>
        <pc:spChg chg="mod">
          <ac:chgData name="John Collier" userId="0c3950465fecfc7e" providerId="LiveId" clId="{7B835EA7-B820-4A2F-915E-BA154504F466}" dt="2022-08-03T14:06:18.181" v="15281" actId="20577"/>
          <ac:spMkLst>
            <pc:docMk/>
            <pc:sldMk cId="2350608071" sldId="363"/>
            <ac:spMk id="407" creationId="{00000000-0000-0000-0000-000000000000}"/>
          </ac:spMkLst>
        </pc:spChg>
      </pc:sldChg>
      <pc:sldChg chg="modSp add mod">
        <pc:chgData name="John Collier" userId="0c3950465fecfc7e" providerId="LiveId" clId="{7B835EA7-B820-4A2F-915E-BA154504F466}" dt="2022-08-03T14:08:18.760" v="15498" actId="20577"/>
        <pc:sldMkLst>
          <pc:docMk/>
          <pc:sldMk cId="2990849351" sldId="364"/>
        </pc:sldMkLst>
        <pc:spChg chg="mod">
          <ac:chgData name="John Collier" userId="0c3950465fecfc7e" providerId="LiveId" clId="{7B835EA7-B820-4A2F-915E-BA154504F466}" dt="2022-08-03T14:06:56.689" v="15305" actId="14100"/>
          <ac:spMkLst>
            <pc:docMk/>
            <pc:sldMk cId="2990849351" sldId="364"/>
            <ac:spMk id="406" creationId="{00000000-0000-0000-0000-000000000000}"/>
          </ac:spMkLst>
        </pc:spChg>
        <pc:spChg chg="mod">
          <ac:chgData name="John Collier" userId="0c3950465fecfc7e" providerId="LiveId" clId="{7B835EA7-B820-4A2F-915E-BA154504F466}" dt="2022-08-03T14:08:18.760" v="15498" actId="20577"/>
          <ac:spMkLst>
            <pc:docMk/>
            <pc:sldMk cId="2990849351" sldId="364"/>
            <ac:spMk id="407" creationId="{00000000-0000-0000-0000-000000000000}"/>
          </ac:spMkLst>
        </pc:spChg>
      </pc:sldChg>
      <pc:sldMasterChg chg="modSp mod delSldLayout modSldLayout">
        <pc:chgData name="John Collier" userId="0c3950465fecfc7e" providerId="LiveId" clId="{7B835EA7-B820-4A2F-915E-BA154504F466}" dt="2022-08-03T12:53:54.470" v="10506" actId="47"/>
        <pc:sldMasterMkLst>
          <pc:docMk/>
          <pc:sldMasterMk cId="0" sldId="2147483679"/>
        </pc:sldMasterMkLst>
        <pc:spChg chg="mod">
          <ac:chgData name="John Collier" userId="0c3950465fecfc7e" providerId="LiveId" clId="{7B835EA7-B820-4A2F-915E-BA154504F466}" dt="2022-08-03T10:08:31.898" v="601" actId="20577"/>
          <ac:spMkLst>
            <pc:docMk/>
            <pc:sldMasterMk cId="0" sldId="2147483679"/>
            <ac:spMk id="2" creationId="{632AF337-2103-7BEB-FD86-46F67821E8D9}"/>
          </ac:spMkLst>
        </pc:spChg>
        <pc:spChg chg="mod">
          <ac:chgData name="John Collier" userId="0c3950465fecfc7e" providerId="LiveId" clId="{7B835EA7-B820-4A2F-915E-BA154504F466}" dt="2022-08-03T10:21:52.767" v="604" actId="14100"/>
          <ac:spMkLst>
            <pc:docMk/>
            <pc:sldMasterMk cId="0" sldId="2147483679"/>
            <ac:spMk id="7" creationId="{00000000-0000-0000-0000-000000000000}"/>
          </ac:spMkLst>
        </pc:spChg>
        <pc:sldLayoutChg chg="addSp delSp modSp mod">
          <pc:chgData name="John Collier" userId="0c3950465fecfc7e" providerId="LiveId" clId="{7B835EA7-B820-4A2F-915E-BA154504F466}" dt="2022-08-03T10:12:10.264" v="603" actId="1076"/>
          <pc:sldLayoutMkLst>
            <pc:docMk/>
            <pc:sldMasterMk cId="0" sldId="2147483679"/>
            <pc:sldLayoutMk cId="0" sldId="2147483648"/>
          </pc:sldLayoutMkLst>
          <pc:spChg chg="add mod">
            <ac:chgData name="John Collier" userId="0c3950465fecfc7e" providerId="LiveId" clId="{7B835EA7-B820-4A2F-915E-BA154504F466}" dt="2022-08-03T10:12:10.264" v="603" actId="1076"/>
            <ac:spMkLst>
              <pc:docMk/>
              <pc:sldMasterMk cId="0" sldId="2147483679"/>
              <pc:sldLayoutMk cId="0" sldId="2147483648"/>
              <ac:spMk id="2" creationId="{BFE84518-F83E-3CA0-8F6E-89784AB077BC}"/>
            </ac:spMkLst>
          </pc:spChg>
          <pc:spChg chg="del mod">
            <ac:chgData name="John Collier" userId="0c3950465fecfc7e" providerId="LiveId" clId="{7B835EA7-B820-4A2F-915E-BA154504F466}" dt="2022-08-03T10:05:44.114" v="599" actId="478"/>
            <ac:spMkLst>
              <pc:docMk/>
              <pc:sldMasterMk cId="0" sldId="2147483679"/>
              <pc:sldLayoutMk cId="0" sldId="2147483648"/>
              <ac:spMk id="11" creationId="{00000000-0000-0000-0000-000000000000}"/>
            </ac:spMkLst>
          </pc:spChg>
        </pc:sldLayoutChg>
        <pc:sldLayoutChg chg="del">
          <pc:chgData name="John Collier" userId="0c3950465fecfc7e" providerId="LiveId" clId="{7B835EA7-B820-4A2F-915E-BA154504F466}" dt="2022-08-03T10:02:54.375" v="585" actId="47"/>
          <pc:sldLayoutMkLst>
            <pc:docMk/>
            <pc:sldMasterMk cId="0" sldId="2147483679"/>
            <pc:sldLayoutMk cId="0" sldId="2147483649"/>
          </pc:sldLayoutMkLst>
        </pc:sldLayoutChg>
        <pc:sldLayoutChg chg="addSp delSp modSp mod">
          <pc:chgData name="John Collier" userId="0c3950465fecfc7e" providerId="LiveId" clId="{7B835EA7-B820-4A2F-915E-BA154504F466}" dt="2022-08-03T10:24:50.787" v="616" actId="1076"/>
          <pc:sldLayoutMkLst>
            <pc:docMk/>
            <pc:sldMasterMk cId="0" sldId="2147483679"/>
            <pc:sldLayoutMk cId="0" sldId="2147483650"/>
          </pc:sldLayoutMkLst>
          <pc:spChg chg="add del mod">
            <ac:chgData name="John Collier" userId="0c3950465fecfc7e" providerId="LiveId" clId="{7B835EA7-B820-4A2F-915E-BA154504F466}" dt="2022-08-03T10:23:02.504" v="607" actId="478"/>
            <ac:spMkLst>
              <pc:docMk/>
              <pc:sldMasterMk cId="0" sldId="2147483679"/>
              <pc:sldLayoutMk cId="0" sldId="2147483650"/>
              <ac:spMk id="2" creationId="{7529D608-7F91-CA6D-8EC9-01413670A824}"/>
            </ac:spMkLst>
          </pc:spChg>
          <pc:spChg chg="add mod">
            <ac:chgData name="John Collier" userId="0c3950465fecfc7e" providerId="LiveId" clId="{7B835EA7-B820-4A2F-915E-BA154504F466}" dt="2022-08-03T10:24:50.787" v="616" actId="1076"/>
            <ac:spMkLst>
              <pc:docMk/>
              <pc:sldMasterMk cId="0" sldId="2147483679"/>
              <pc:sldLayoutMk cId="0" sldId="2147483650"/>
              <ac:spMk id="3" creationId="{21F86267-01CA-130A-0B9B-2CC28618A159}"/>
            </ac:spMkLst>
          </pc:spChg>
          <pc:spChg chg="mod">
            <ac:chgData name="John Collier" userId="0c3950465fecfc7e" providerId="LiveId" clId="{7B835EA7-B820-4A2F-915E-BA154504F466}" dt="2022-08-03T10:00:05.992" v="576" actId="1076"/>
            <ac:spMkLst>
              <pc:docMk/>
              <pc:sldMasterMk cId="0" sldId="2147483679"/>
              <pc:sldLayoutMk cId="0" sldId="2147483650"/>
              <ac:spMk id="35" creationId="{00000000-0000-0000-0000-000000000000}"/>
            </ac:spMkLst>
          </pc:spChg>
          <pc:spChg chg="mod">
            <ac:chgData name="John Collier" userId="0c3950465fecfc7e" providerId="LiveId" clId="{7B835EA7-B820-4A2F-915E-BA154504F466}" dt="2022-08-03T10:23:40.189" v="608"/>
            <ac:spMkLst>
              <pc:docMk/>
              <pc:sldMasterMk cId="0" sldId="2147483679"/>
              <pc:sldLayoutMk cId="0" sldId="2147483650"/>
              <ac:spMk id="36" creationId="{00000000-0000-0000-0000-000000000000}"/>
            </ac:spMkLst>
          </pc:spChg>
        </pc:sldLayoutChg>
        <pc:sldLayoutChg chg="del">
          <pc:chgData name="John Collier" userId="0c3950465fecfc7e" providerId="LiveId" clId="{7B835EA7-B820-4A2F-915E-BA154504F466}" dt="2022-08-03T10:02:40.232" v="584" actId="47"/>
          <pc:sldLayoutMkLst>
            <pc:docMk/>
            <pc:sldMasterMk cId="0" sldId="2147483679"/>
            <pc:sldLayoutMk cId="0" sldId="2147483651"/>
          </pc:sldLayoutMkLst>
        </pc:sldLayoutChg>
        <pc:sldLayoutChg chg="del">
          <pc:chgData name="John Collier" userId="0c3950465fecfc7e" providerId="LiveId" clId="{7B835EA7-B820-4A2F-915E-BA154504F466}" dt="2022-08-03T12:53:52.208" v="10504" actId="47"/>
          <pc:sldLayoutMkLst>
            <pc:docMk/>
            <pc:sldMasterMk cId="0" sldId="2147483679"/>
            <pc:sldLayoutMk cId="0" sldId="2147483652"/>
          </pc:sldLayoutMkLst>
        </pc:sldLayoutChg>
        <pc:sldLayoutChg chg="del">
          <pc:chgData name="John Collier" userId="0c3950465fecfc7e" providerId="LiveId" clId="{7B835EA7-B820-4A2F-915E-BA154504F466}" dt="2022-08-03T09:31:28.203" v="221" actId="47"/>
          <pc:sldLayoutMkLst>
            <pc:docMk/>
            <pc:sldMasterMk cId="0" sldId="2147483679"/>
            <pc:sldLayoutMk cId="0" sldId="2147483653"/>
          </pc:sldLayoutMkLst>
        </pc:sldLayoutChg>
        <pc:sldLayoutChg chg="del">
          <pc:chgData name="John Collier" userId="0c3950465fecfc7e" providerId="LiveId" clId="{7B835EA7-B820-4A2F-915E-BA154504F466}" dt="2022-08-03T09:34:37.363" v="266" actId="47"/>
          <pc:sldLayoutMkLst>
            <pc:docMk/>
            <pc:sldMasterMk cId="0" sldId="2147483679"/>
            <pc:sldLayoutMk cId="0" sldId="2147483656"/>
          </pc:sldLayoutMkLst>
        </pc:sldLayoutChg>
        <pc:sldLayoutChg chg="del">
          <pc:chgData name="John Collier" userId="0c3950465fecfc7e" providerId="LiveId" clId="{7B835EA7-B820-4A2F-915E-BA154504F466}" dt="2022-08-03T09:35:25.525" v="271" actId="47"/>
          <pc:sldLayoutMkLst>
            <pc:docMk/>
            <pc:sldMasterMk cId="0" sldId="2147483679"/>
            <pc:sldLayoutMk cId="0" sldId="2147483658"/>
          </pc:sldLayoutMkLst>
        </pc:sldLayoutChg>
        <pc:sldLayoutChg chg="del">
          <pc:chgData name="John Collier" userId="0c3950465fecfc7e" providerId="LiveId" clId="{7B835EA7-B820-4A2F-915E-BA154504F466}" dt="2022-08-03T10:26:14.838" v="617" actId="47"/>
          <pc:sldLayoutMkLst>
            <pc:docMk/>
            <pc:sldMasterMk cId="0" sldId="2147483679"/>
            <pc:sldLayoutMk cId="0" sldId="2147483659"/>
          </pc:sldLayoutMkLst>
        </pc:sldLayoutChg>
        <pc:sldLayoutChg chg="del">
          <pc:chgData name="John Collier" userId="0c3950465fecfc7e" providerId="LiveId" clId="{7B835EA7-B820-4A2F-915E-BA154504F466}" dt="2022-08-03T12:53:53.452" v="10505" actId="47"/>
          <pc:sldLayoutMkLst>
            <pc:docMk/>
            <pc:sldMasterMk cId="0" sldId="2147483679"/>
            <pc:sldLayoutMk cId="0" sldId="2147483661"/>
          </pc:sldLayoutMkLst>
        </pc:sldLayoutChg>
        <pc:sldLayoutChg chg="del">
          <pc:chgData name="John Collier" userId="0c3950465fecfc7e" providerId="LiveId" clId="{7B835EA7-B820-4A2F-915E-BA154504F466}" dt="2022-08-03T10:26:18.878" v="618" actId="47"/>
          <pc:sldLayoutMkLst>
            <pc:docMk/>
            <pc:sldMasterMk cId="0" sldId="2147483679"/>
            <pc:sldLayoutMk cId="0" sldId="2147483662"/>
          </pc:sldLayoutMkLst>
        </pc:sldLayoutChg>
        <pc:sldLayoutChg chg="del">
          <pc:chgData name="John Collier" userId="0c3950465fecfc7e" providerId="LiveId" clId="{7B835EA7-B820-4A2F-915E-BA154504F466}" dt="2022-08-03T09:32:56.368" v="235" actId="47"/>
          <pc:sldLayoutMkLst>
            <pc:docMk/>
            <pc:sldMasterMk cId="0" sldId="2147483679"/>
            <pc:sldLayoutMk cId="0" sldId="2147483663"/>
          </pc:sldLayoutMkLst>
        </pc:sldLayoutChg>
        <pc:sldLayoutChg chg="del">
          <pc:chgData name="John Collier" userId="0c3950465fecfc7e" providerId="LiveId" clId="{7B835EA7-B820-4A2F-915E-BA154504F466}" dt="2022-08-03T09:32:27.247" v="229" actId="47"/>
          <pc:sldLayoutMkLst>
            <pc:docMk/>
            <pc:sldMasterMk cId="0" sldId="2147483679"/>
            <pc:sldLayoutMk cId="0" sldId="2147483664"/>
          </pc:sldLayoutMkLst>
        </pc:sldLayoutChg>
        <pc:sldLayoutChg chg="del">
          <pc:chgData name="John Collier" userId="0c3950465fecfc7e" providerId="LiveId" clId="{7B835EA7-B820-4A2F-915E-BA154504F466}" dt="2022-08-03T09:32:19.744" v="228" actId="47"/>
          <pc:sldLayoutMkLst>
            <pc:docMk/>
            <pc:sldMasterMk cId="0" sldId="2147483679"/>
            <pc:sldLayoutMk cId="0" sldId="2147483665"/>
          </pc:sldLayoutMkLst>
        </pc:sldLayoutChg>
        <pc:sldLayoutChg chg="del">
          <pc:chgData name="John Collier" userId="0c3950465fecfc7e" providerId="LiveId" clId="{7B835EA7-B820-4A2F-915E-BA154504F466}" dt="2022-08-03T12:53:54.470" v="10506" actId="47"/>
          <pc:sldLayoutMkLst>
            <pc:docMk/>
            <pc:sldMasterMk cId="0" sldId="2147483679"/>
            <pc:sldLayoutMk cId="0" sldId="2147483666"/>
          </pc:sldLayoutMkLst>
        </pc:sldLayoutChg>
        <pc:sldLayoutChg chg="del">
          <pc:chgData name="John Collier" userId="0c3950465fecfc7e" providerId="LiveId" clId="{7B835EA7-B820-4A2F-915E-BA154504F466}" dt="2022-08-03T10:02:58.630" v="586" actId="47"/>
          <pc:sldLayoutMkLst>
            <pc:docMk/>
            <pc:sldMasterMk cId="0" sldId="2147483679"/>
            <pc:sldLayoutMk cId="0" sldId="2147483667"/>
          </pc:sldLayoutMkLst>
        </pc:sldLayoutChg>
        <pc:sldLayoutChg chg="del">
          <pc:chgData name="John Collier" userId="0c3950465fecfc7e" providerId="LiveId" clId="{7B835EA7-B820-4A2F-915E-BA154504F466}" dt="2022-08-03T09:32:40.470" v="232" actId="47"/>
          <pc:sldLayoutMkLst>
            <pc:docMk/>
            <pc:sldMasterMk cId="0" sldId="2147483679"/>
            <pc:sldLayoutMk cId="0" sldId="2147483668"/>
          </pc:sldLayoutMkLst>
        </pc:sldLayoutChg>
        <pc:sldLayoutChg chg="del">
          <pc:chgData name="John Collier" userId="0c3950465fecfc7e" providerId="LiveId" clId="{7B835EA7-B820-4A2F-915E-BA154504F466}" dt="2022-08-03T09:33:44.249" v="247" actId="47"/>
          <pc:sldLayoutMkLst>
            <pc:docMk/>
            <pc:sldMasterMk cId="0" sldId="2147483679"/>
            <pc:sldLayoutMk cId="0" sldId="2147483669"/>
          </pc:sldLayoutMkLst>
        </pc:sldLayoutChg>
        <pc:sldLayoutChg chg="del">
          <pc:chgData name="John Collier" userId="0c3950465fecfc7e" providerId="LiveId" clId="{7B835EA7-B820-4A2F-915E-BA154504F466}" dt="2022-08-03T09:34:08.816" v="256" actId="47"/>
          <pc:sldLayoutMkLst>
            <pc:docMk/>
            <pc:sldMasterMk cId="0" sldId="2147483679"/>
            <pc:sldLayoutMk cId="0" sldId="2147483670"/>
          </pc:sldLayoutMkLst>
        </pc:sldLayoutChg>
        <pc:sldLayoutChg chg="del">
          <pc:chgData name="John Collier" userId="0c3950465fecfc7e" providerId="LiveId" clId="{7B835EA7-B820-4A2F-915E-BA154504F466}" dt="2022-08-03T09:33:54.498" v="251" actId="47"/>
          <pc:sldLayoutMkLst>
            <pc:docMk/>
            <pc:sldMasterMk cId="0" sldId="2147483679"/>
            <pc:sldLayoutMk cId="0" sldId="2147483671"/>
          </pc:sldLayoutMkLst>
        </pc:sldLayoutChg>
        <pc:sldLayoutChg chg="del">
          <pc:chgData name="John Collier" userId="0c3950465fecfc7e" providerId="LiveId" clId="{7B835EA7-B820-4A2F-915E-BA154504F466}" dt="2022-08-03T09:34:31.708" v="264" actId="47"/>
          <pc:sldLayoutMkLst>
            <pc:docMk/>
            <pc:sldMasterMk cId="0" sldId="2147483679"/>
            <pc:sldLayoutMk cId="0" sldId="2147483672"/>
          </pc:sldLayoutMkLst>
        </pc:sldLayoutChg>
        <pc:sldLayoutChg chg="del">
          <pc:chgData name="John Collier" userId="0c3950465fecfc7e" providerId="LiveId" clId="{7B835EA7-B820-4A2F-915E-BA154504F466}" dt="2022-08-03T09:34:19.115" v="261" actId="47"/>
          <pc:sldLayoutMkLst>
            <pc:docMk/>
            <pc:sldMasterMk cId="0" sldId="2147483679"/>
            <pc:sldLayoutMk cId="0" sldId="2147483673"/>
          </pc:sldLayoutMkLst>
        </pc:sldLayoutChg>
      </pc:sldMasterChg>
      <pc:sldMasterChg chg="del delSldLayout">
        <pc:chgData name="John Collier" userId="0c3950465fecfc7e" providerId="LiveId" clId="{7B835EA7-B820-4A2F-915E-BA154504F466}" dt="2022-08-03T09:35:55.899" v="289" actId="47"/>
        <pc:sldMasterMkLst>
          <pc:docMk/>
          <pc:sldMasterMk cId="0" sldId="2147483680"/>
        </pc:sldMasterMkLst>
        <pc:sldLayoutChg chg="del">
          <pc:chgData name="John Collier" userId="0c3950465fecfc7e" providerId="LiveId" clId="{7B835EA7-B820-4A2F-915E-BA154504F466}" dt="2022-08-03T09:35:55.899" v="289" actId="47"/>
          <pc:sldLayoutMkLst>
            <pc:docMk/>
            <pc:sldMasterMk cId="0" sldId="2147483680"/>
            <pc:sldLayoutMk cId="0" sldId="2147483677"/>
          </pc:sldLayoutMkLst>
        </pc:sldLayoutChg>
        <pc:sldLayoutChg chg="del">
          <pc:chgData name="John Collier" userId="0c3950465fecfc7e" providerId="LiveId" clId="{7B835EA7-B820-4A2F-915E-BA154504F466}" dt="2022-08-03T09:35:48.419" v="282" actId="47"/>
          <pc:sldLayoutMkLst>
            <pc:docMk/>
            <pc:sldMasterMk cId="0" sldId="2147483680"/>
            <pc:sldLayoutMk cId="0" sldId="214748367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6859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27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9524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3232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9151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3104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4038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2520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526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5382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061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8452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71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2781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7898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222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02426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32892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3778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0857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gead6129809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9" name="Google Shape;1109;gead6129809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122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88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02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0857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2106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9730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43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813319">
            <a:off x="-1616877" y="-342427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-649785" flipH="1">
            <a:off x="6475477" y="-7384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8823147">
            <a:off x="-2265377" y="2808773"/>
            <a:ext cx="5990392" cy="561318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536238" y="-142500"/>
            <a:ext cx="4935815" cy="3769836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649785">
            <a:off x="716152" y="44011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1244193">
            <a:off x="4086917" y="-777268"/>
            <a:ext cx="7826096" cy="28778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9555807">
            <a:off x="-6119383" y="2297294"/>
            <a:ext cx="7826096" cy="28778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723150" y="1494200"/>
            <a:ext cx="7697700" cy="15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600">
                <a:latin typeface="Kulim Park SemiBold"/>
                <a:ea typeface="Kulim Park SemiBold"/>
                <a:cs typeface="Kulim Park SemiBold"/>
                <a:sym typeface="Kulim Park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962550" y="3100575"/>
            <a:ext cx="52185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E84518-F83E-3CA0-8F6E-89784AB07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58168" y="4470737"/>
            <a:ext cx="2057400" cy="337300"/>
          </a:xfrm>
        </p:spPr>
        <p:txBody>
          <a:bodyPr/>
          <a:lstStyle/>
          <a:p>
            <a:fld id="{3F5FA0C0-54FC-4BE1-8072-9FCEE3F3D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 rot="813319">
            <a:off x="-704002" y="2342077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 rot="-5553048">
            <a:off x="-3421688" y="1600648"/>
            <a:ext cx="5990367" cy="5613156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rgbClr val="AC9078">
              <a:alpha val="7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-1460553" flipH="1">
            <a:off x="6702382" y="-661835"/>
            <a:ext cx="7471555" cy="4771732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/>
          <p:nvPr/>
        </p:nvSpPr>
        <p:spPr>
          <a:xfrm rot="3657786">
            <a:off x="7243056" y="893138"/>
            <a:ext cx="4558957" cy="1365879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/>
          <p:nvPr/>
        </p:nvSpPr>
        <p:spPr>
          <a:xfrm rot="3624623">
            <a:off x="5761668" y="608449"/>
            <a:ext cx="7826028" cy="2877832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720000" y="273745"/>
            <a:ext cx="77028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741239" y="979753"/>
            <a:ext cx="77028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50"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F86267-01CA-130A-0B9B-2CC28618A159}"/>
              </a:ext>
            </a:extLst>
          </p:cNvPr>
          <p:cNvSpPr txBox="1"/>
          <p:nvPr userDrawn="1"/>
        </p:nvSpPr>
        <p:spPr>
          <a:xfrm>
            <a:off x="7493627" y="4638661"/>
            <a:ext cx="950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B0FA50A-1A14-478D-8848-9599F462A140}" type="slidenum">
              <a:rPr lang="en-US" sz="2000" smtClean="0"/>
              <a:pPr algn="r"/>
              <a:t>‹#›</a:t>
            </a:fld>
            <a:endParaRPr lang="en-US" sz="200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8"/>
          <p:cNvSpPr/>
          <p:nvPr/>
        </p:nvSpPr>
        <p:spPr>
          <a:xfrm rot="-813319" flipH="1">
            <a:off x="4432698" y="-342427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8"/>
          <p:cNvSpPr/>
          <p:nvPr/>
        </p:nvSpPr>
        <p:spPr>
          <a:xfrm rot="649785">
            <a:off x="-1816445" y="-7384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8"/>
          <p:cNvSpPr/>
          <p:nvPr/>
        </p:nvSpPr>
        <p:spPr>
          <a:xfrm flipH="1">
            <a:off x="620870" y="2238100"/>
            <a:ext cx="7471673" cy="477180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8"/>
          <p:cNvSpPr/>
          <p:nvPr/>
        </p:nvSpPr>
        <p:spPr>
          <a:xfrm rot="-8823147" flipH="1">
            <a:off x="5804215" y="2808773"/>
            <a:ext cx="5990392" cy="5613180"/>
          </a:xfrm>
          <a:custGeom>
            <a:avLst/>
            <a:gdLst/>
            <a:ahLst/>
            <a:cxnLst/>
            <a:rect l="l" t="t" r="r" b="b"/>
            <a:pathLst>
              <a:path w="93299" h="87424" extrusionOk="0">
                <a:moveTo>
                  <a:pt x="34162" y="1"/>
                </a:moveTo>
                <a:cubicBezTo>
                  <a:pt x="24245" y="1"/>
                  <a:pt x="25039" y="12520"/>
                  <a:pt x="13717" y="17147"/>
                </a:cubicBezTo>
                <a:cubicBezTo>
                  <a:pt x="1" y="22753"/>
                  <a:pt x="25599" y="33483"/>
                  <a:pt x="18923" y="50349"/>
                </a:cubicBezTo>
                <a:cubicBezTo>
                  <a:pt x="13077" y="65115"/>
                  <a:pt x="23069" y="87424"/>
                  <a:pt x="32143" y="87424"/>
                </a:cubicBezTo>
                <a:cubicBezTo>
                  <a:pt x="33432" y="87424"/>
                  <a:pt x="34703" y="86974"/>
                  <a:pt x="35906" y="85988"/>
                </a:cubicBezTo>
                <a:cubicBezTo>
                  <a:pt x="38841" y="83585"/>
                  <a:pt x="41192" y="82952"/>
                  <a:pt x="43240" y="82952"/>
                </a:cubicBezTo>
                <a:cubicBezTo>
                  <a:pt x="45526" y="82952"/>
                  <a:pt x="47435" y="83741"/>
                  <a:pt x="49356" y="83741"/>
                </a:cubicBezTo>
                <a:cubicBezTo>
                  <a:pt x="51391" y="83741"/>
                  <a:pt x="53441" y="82856"/>
                  <a:pt x="55968" y="79208"/>
                </a:cubicBezTo>
                <a:cubicBezTo>
                  <a:pt x="79663" y="45004"/>
                  <a:pt x="87416" y="44135"/>
                  <a:pt x="87416" y="44135"/>
                </a:cubicBezTo>
                <a:cubicBezTo>
                  <a:pt x="93298" y="21497"/>
                  <a:pt x="60858" y="9397"/>
                  <a:pt x="42111" y="1875"/>
                </a:cubicBezTo>
                <a:cubicBezTo>
                  <a:pt x="38838" y="561"/>
                  <a:pt x="36260" y="1"/>
                  <a:pt x="34162" y="1"/>
                </a:cubicBezTo>
                <a:close/>
              </a:path>
            </a:pathLst>
          </a:custGeom>
          <a:solidFill>
            <a:schemeClr val="accent3">
              <a:alpha val="335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8"/>
          <p:cNvSpPr/>
          <p:nvPr/>
        </p:nvSpPr>
        <p:spPr>
          <a:xfrm rot="8100000" flipH="1">
            <a:off x="-2522993" y="494176"/>
            <a:ext cx="4935837" cy="3769884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8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8"/>
          <p:cNvSpPr/>
          <p:nvPr/>
        </p:nvSpPr>
        <p:spPr>
          <a:xfrm rot="-649785" flipH="1">
            <a:off x="3942880" y="4401125"/>
            <a:ext cx="4558897" cy="1365861"/>
          </a:xfrm>
          <a:custGeom>
            <a:avLst/>
            <a:gdLst/>
            <a:ahLst/>
            <a:cxnLst/>
            <a:rect l="l" t="t" r="r" b="b"/>
            <a:pathLst>
              <a:path w="49165" h="14730" extrusionOk="0">
                <a:moveTo>
                  <a:pt x="10042" y="1"/>
                </a:moveTo>
                <a:cubicBezTo>
                  <a:pt x="7738" y="1"/>
                  <a:pt x="5495" y="326"/>
                  <a:pt x="4009" y="1712"/>
                </a:cubicBezTo>
                <a:cubicBezTo>
                  <a:pt x="1833" y="3743"/>
                  <a:pt x="1312" y="7198"/>
                  <a:pt x="759" y="9976"/>
                </a:cubicBezTo>
                <a:cubicBezTo>
                  <a:pt x="1" y="13802"/>
                  <a:pt x="5815" y="14642"/>
                  <a:pt x="11014" y="14723"/>
                </a:cubicBezTo>
                <a:cubicBezTo>
                  <a:pt x="11312" y="14728"/>
                  <a:pt x="11609" y="14730"/>
                  <a:pt x="11901" y="14730"/>
                </a:cubicBezTo>
                <a:cubicBezTo>
                  <a:pt x="14717" y="14730"/>
                  <a:pt x="17219" y="14537"/>
                  <a:pt x="18198" y="14531"/>
                </a:cubicBezTo>
                <a:cubicBezTo>
                  <a:pt x="20643" y="14515"/>
                  <a:pt x="23088" y="14508"/>
                  <a:pt x="25533" y="14508"/>
                </a:cubicBezTo>
                <a:cubicBezTo>
                  <a:pt x="31860" y="14508"/>
                  <a:pt x="38186" y="14553"/>
                  <a:pt x="44512" y="14593"/>
                </a:cubicBezTo>
                <a:cubicBezTo>
                  <a:pt x="44551" y="14593"/>
                  <a:pt x="44589" y="14594"/>
                  <a:pt x="44628" y="14594"/>
                </a:cubicBezTo>
                <a:cubicBezTo>
                  <a:pt x="45065" y="14594"/>
                  <a:pt x="45520" y="14568"/>
                  <a:pt x="45879" y="14323"/>
                </a:cubicBezTo>
                <a:cubicBezTo>
                  <a:pt x="46214" y="14095"/>
                  <a:pt x="46403" y="13708"/>
                  <a:pt x="46569" y="13337"/>
                </a:cubicBezTo>
                <a:cubicBezTo>
                  <a:pt x="47681" y="10865"/>
                  <a:pt x="49165" y="7692"/>
                  <a:pt x="48504" y="4911"/>
                </a:cubicBezTo>
                <a:cubicBezTo>
                  <a:pt x="47559" y="915"/>
                  <a:pt x="42091" y="691"/>
                  <a:pt x="37832" y="691"/>
                </a:cubicBezTo>
                <a:cubicBezTo>
                  <a:pt x="37295" y="691"/>
                  <a:pt x="36777" y="694"/>
                  <a:pt x="36289" y="694"/>
                </a:cubicBezTo>
                <a:cubicBezTo>
                  <a:pt x="35639" y="694"/>
                  <a:pt x="35044" y="688"/>
                  <a:pt x="34531" y="658"/>
                </a:cubicBezTo>
                <a:cubicBezTo>
                  <a:pt x="29340" y="361"/>
                  <a:pt x="24149" y="242"/>
                  <a:pt x="18952" y="242"/>
                </a:cubicBezTo>
                <a:cubicBezTo>
                  <a:pt x="17950" y="242"/>
                  <a:pt x="16949" y="246"/>
                  <a:pt x="15946" y="255"/>
                </a:cubicBezTo>
                <a:cubicBezTo>
                  <a:pt x="15904" y="255"/>
                  <a:pt x="15862" y="255"/>
                  <a:pt x="15819" y="255"/>
                </a:cubicBezTo>
                <a:cubicBezTo>
                  <a:pt x="14168" y="255"/>
                  <a:pt x="12081" y="1"/>
                  <a:pt x="10042" y="1"/>
                </a:cubicBezTo>
                <a:close/>
              </a:path>
            </a:pathLst>
          </a:custGeom>
          <a:solidFill>
            <a:srgbClr val="AC9078">
              <a:alpha val="12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8"/>
          <p:cNvSpPr/>
          <p:nvPr/>
        </p:nvSpPr>
        <p:spPr>
          <a:xfrm rot="-2128845" flipH="1">
            <a:off x="-1704639" y="-1767729"/>
            <a:ext cx="7826192" cy="2877892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8"/>
          <p:cNvSpPr txBox="1">
            <a:spLocks noGrp="1"/>
          </p:cNvSpPr>
          <p:nvPr>
            <p:ph type="title"/>
          </p:nvPr>
        </p:nvSpPr>
        <p:spPr>
          <a:xfrm>
            <a:off x="1276650" y="438900"/>
            <a:ext cx="6590700" cy="10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28"/>
          <p:cNvSpPr txBox="1">
            <a:spLocks noGrp="1"/>
          </p:cNvSpPr>
          <p:nvPr>
            <p:ph type="subTitle" idx="1"/>
          </p:nvPr>
        </p:nvSpPr>
        <p:spPr>
          <a:xfrm>
            <a:off x="2854650" y="1652972"/>
            <a:ext cx="3434700" cy="10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28"/>
          <p:cNvSpPr/>
          <p:nvPr/>
        </p:nvSpPr>
        <p:spPr>
          <a:xfrm rot="9555807" flipH="1">
            <a:off x="7660042" y="2297294"/>
            <a:ext cx="7826096" cy="2877857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8"/>
          <p:cNvSpPr txBox="1"/>
          <p:nvPr/>
        </p:nvSpPr>
        <p:spPr>
          <a:xfrm>
            <a:off x="1735700" y="3967300"/>
            <a:ext cx="56682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CREDITS: This presentation template was created by </a:t>
            </a:r>
            <a:r>
              <a:rPr lang="en" b="1">
                <a:solidFill>
                  <a:schemeClr val="dk1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, and includes icons by</a:t>
            </a:r>
            <a:r>
              <a:rPr lang="en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 </a:t>
            </a:r>
            <a:r>
              <a:rPr lang="en" b="1">
                <a:solidFill>
                  <a:schemeClr val="dk1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, and infographics &amp; images by</a:t>
            </a:r>
            <a:r>
              <a:rPr lang="en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 </a:t>
            </a:r>
            <a:r>
              <a:rPr lang="en" b="1">
                <a:solidFill>
                  <a:schemeClr val="dk1"/>
                </a:solidFill>
                <a:uFill>
                  <a:noFill/>
                </a:uFill>
                <a:latin typeface="Manrope"/>
                <a:ea typeface="Manrope"/>
                <a:cs typeface="Manrope"/>
                <a:sym typeface="Manrop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b="1"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"/>
          <p:cNvSpPr/>
          <p:nvPr/>
        </p:nvSpPr>
        <p:spPr>
          <a:xfrm rot="-10285629">
            <a:off x="4140874" y="-2015123"/>
            <a:ext cx="9471588" cy="6049060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9"/>
          <p:cNvSpPr/>
          <p:nvPr/>
        </p:nvSpPr>
        <p:spPr>
          <a:xfrm flipH="1">
            <a:off x="6818628" y="2586663"/>
            <a:ext cx="5766771" cy="368296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dk2">
              <a:alpha val="128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9"/>
          <p:cNvSpPr/>
          <p:nvPr/>
        </p:nvSpPr>
        <p:spPr>
          <a:xfrm rot="9748587" flipH="1">
            <a:off x="5601527" y="2021265"/>
            <a:ext cx="8200944" cy="3015698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9"/>
          <p:cNvSpPr/>
          <p:nvPr/>
        </p:nvSpPr>
        <p:spPr>
          <a:xfrm rot="4102346" flipH="1">
            <a:off x="-2270967" y="3805847"/>
            <a:ext cx="9416338" cy="601377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9"/>
          <p:cNvSpPr/>
          <p:nvPr/>
        </p:nvSpPr>
        <p:spPr>
          <a:xfrm rot="813319">
            <a:off x="-3580677" y="-142572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7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9"/>
          <p:cNvSpPr/>
          <p:nvPr/>
        </p:nvSpPr>
        <p:spPr>
          <a:xfrm>
            <a:off x="3065327" y="-4200997"/>
            <a:ext cx="7065492" cy="5396392"/>
          </a:xfrm>
          <a:custGeom>
            <a:avLst/>
            <a:gdLst/>
            <a:ahLst/>
            <a:cxnLst/>
            <a:rect l="l" t="t" r="r" b="b"/>
            <a:pathLst>
              <a:path w="38799" h="29633" extrusionOk="0">
                <a:moveTo>
                  <a:pt x="24862" y="1"/>
                </a:moveTo>
                <a:cubicBezTo>
                  <a:pt x="17606" y="1"/>
                  <a:pt x="2522" y="6530"/>
                  <a:pt x="2408" y="6818"/>
                </a:cubicBezTo>
                <a:cubicBezTo>
                  <a:pt x="0" y="12908"/>
                  <a:pt x="709" y="23105"/>
                  <a:pt x="5362" y="28314"/>
                </a:cubicBezTo>
                <a:cubicBezTo>
                  <a:pt x="6190" y="29241"/>
                  <a:pt x="7638" y="29632"/>
                  <a:pt x="9471" y="29632"/>
                </a:cubicBezTo>
                <a:cubicBezTo>
                  <a:pt x="17936" y="29632"/>
                  <a:pt x="34625" y="21288"/>
                  <a:pt x="36508" y="18846"/>
                </a:cubicBezTo>
                <a:cubicBezTo>
                  <a:pt x="38798" y="15872"/>
                  <a:pt x="32779" y="1993"/>
                  <a:pt x="26923" y="249"/>
                </a:cubicBezTo>
                <a:cubicBezTo>
                  <a:pt x="26348" y="78"/>
                  <a:pt x="25651" y="1"/>
                  <a:pt x="2486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0"/>
          <p:cNvSpPr/>
          <p:nvPr/>
        </p:nvSpPr>
        <p:spPr>
          <a:xfrm rot="4102360" flipH="1">
            <a:off x="-2512533" y="4030635"/>
            <a:ext cx="7471578" cy="4771747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30"/>
          <p:cNvSpPr/>
          <p:nvPr/>
        </p:nvSpPr>
        <p:spPr>
          <a:xfrm rot="813319">
            <a:off x="-4129602" y="-1737023"/>
            <a:ext cx="6402109" cy="5689153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>
              <a:alpha val="6669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30"/>
          <p:cNvSpPr/>
          <p:nvPr/>
        </p:nvSpPr>
        <p:spPr>
          <a:xfrm rot="3394465" flipH="1">
            <a:off x="5593334" y="2171418"/>
            <a:ext cx="8703343" cy="5558223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1">
              <a:alpha val="462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30"/>
          <p:cNvSpPr/>
          <p:nvPr/>
        </p:nvSpPr>
        <p:spPr>
          <a:xfrm rot="-10285603">
            <a:off x="6336471" y="-2917283"/>
            <a:ext cx="7471761" cy="4771864"/>
          </a:xfrm>
          <a:custGeom>
            <a:avLst/>
            <a:gdLst/>
            <a:ahLst/>
            <a:cxnLst/>
            <a:rect l="l" t="t" r="r" b="b"/>
            <a:pathLst>
              <a:path w="87791" h="56068" extrusionOk="0">
                <a:moveTo>
                  <a:pt x="55192" y="1"/>
                </a:moveTo>
                <a:cubicBezTo>
                  <a:pt x="51710" y="1"/>
                  <a:pt x="48020" y="921"/>
                  <a:pt x="44301" y="3305"/>
                </a:cubicBezTo>
                <a:cubicBezTo>
                  <a:pt x="27981" y="13772"/>
                  <a:pt x="23752" y="23750"/>
                  <a:pt x="23752" y="23750"/>
                </a:cubicBezTo>
                <a:cubicBezTo>
                  <a:pt x="23752" y="23750"/>
                  <a:pt x="23199" y="30455"/>
                  <a:pt x="15945" y="30455"/>
                </a:cubicBezTo>
                <a:cubicBezTo>
                  <a:pt x="15648" y="30455"/>
                  <a:pt x="15339" y="30443"/>
                  <a:pt x="15019" y="30420"/>
                </a:cubicBezTo>
                <a:cubicBezTo>
                  <a:pt x="13947" y="30341"/>
                  <a:pt x="12915" y="30303"/>
                  <a:pt x="11930" y="30303"/>
                </a:cubicBezTo>
                <a:cubicBezTo>
                  <a:pt x="5447" y="30303"/>
                  <a:pt x="1013" y="31926"/>
                  <a:pt x="541" y="33999"/>
                </a:cubicBezTo>
                <a:cubicBezTo>
                  <a:pt x="1" y="36384"/>
                  <a:pt x="5151" y="43216"/>
                  <a:pt x="11333" y="45926"/>
                </a:cubicBezTo>
                <a:cubicBezTo>
                  <a:pt x="16519" y="48202"/>
                  <a:pt x="23841" y="53453"/>
                  <a:pt x="30900" y="53453"/>
                </a:cubicBezTo>
                <a:cubicBezTo>
                  <a:pt x="32256" y="53453"/>
                  <a:pt x="33602" y="53259"/>
                  <a:pt x="34921" y="52814"/>
                </a:cubicBezTo>
                <a:cubicBezTo>
                  <a:pt x="43110" y="50048"/>
                  <a:pt x="85188" y="56067"/>
                  <a:pt x="86489" y="38010"/>
                </a:cubicBezTo>
                <a:cubicBezTo>
                  <a:pt x="87791" y="19953"/>
                  <a:pt x="76403" y="10573"/>
                  <a:pt x="76403" y="10573"/>
                </a:cubicBezTo>
                <a:cubicBezTo>
                  <a:pt x="76403" y="10573"/>
                  <a:pt x="66995" y="1"/>
                  <a:pt x="55192" y="1"/>
                </a:cubicBezTo>
                <a:close/>
              </a:path>
            </a:pathLst>
          </a:custGeom>
          <a:solidFill>
            <a:schemeClr val="accent3">
              <a:alpha val="25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30"/>
          <p:cNvSpPr/>
          <p:nvPr/>
        </p:nvSpPr>
        <p:spPr>
          <a:xfrm rot="-2238616">
            <a:off x="-4635728" y="470344"/>
            <a:ext cx="7826078" cy="2877850"/>
          </a:xfrm>
          <a:custGeom>
            <a:avLst/>
            <a:gdLst/>
            <a:ahLst/>
            <a:cxnLst/>
            <a:rect l="l" t="t" r="r" b="b"/>
            <a:pathLst>
              <a:path w="76674" h="28195" fill="none" extrusionOk="0">
                <a:moveTo>
                  <a:pt x="76673" y="0"/>
                </a:moveTo>
                <a:cubicBezTo>
                  <a:pt x="76673" y="0"/>
                  <a:pt x="67374" y="14124"/>
                  <a:pt x="60786" y="16430"/>
                </a:cubicBezTo>
                <a:cubicBezTo>
                  <a:pt x="52981" y="19160"/>
                  <a:pt x="39856" y="7047"/>
                  <a:pt x="24779" y="17621"/>
                </a:cubicBezTo>
                <a:cubicBezTo>
                  <a:pt x="9706" y="28195"/>
                  <a:pt x="1302" y="23045"/>
                  <a:pt x="1" y="9868"/>
                </a:cubicBez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miter lim="325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75" y="438900"/>
            <a:ext cx="7698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Kulim Park"/>
              <a:buNone/>
              <a:defRPr sz="35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1075" y="1097280"/>
            <a:ext cx="7701900" cy="350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●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○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nrope"/>
              <a:buChar char="■"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2AF337-2103-7BEB-FD86-46F67821E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04601"/>
            <a:ext cx="2057400" cy="337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A0C0-54FC-4BE1-8072-9FCEE3F3D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4" r:id="rId3"/>
    <p:sldLayoutId id="2147483675" r:id="rId4"/>
    <p:sldLayoutId id="214748367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4"/>
          <p:cNvSpPr txBox="1">
            <a:spLocks noGrp="1"/>
          </p:cNvSpPr>
          <p:nvPr>
            <p:ph type="ctrTitle"/>
          </p:nvPr>
        </p:nvSpPr>
        <p:spPr>
          <a:xfrm>
            <a:off x="723150" y="1494200"/>
            <a:ext cx="7697700" cy="15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Kulim Park"/>
                <a:ea typeface="Kulim Park"/>
                <a:cs typeface="Kulim Park"/>
                <a:sym typeface="Kulim Park"/>
              </a:rPr>
              <a:t>Studies From Ezekiel </a:t>
            </a:r>
            <a:r>
              <a:rPr lang="en" sz="3600">
                <a:solidFill>
                  <a:schemeClr val="bg1"/>
                </a:solidFill>
                <a:latin typeface="Kulim Park"/>
                <a:ea typeface="Kulim Park"/>
                <a:cs typeface="Kulim Park"/>
                <a:sym typeface="Kulim Park"/>
              </a:rPr>
              <a:t>Introduction</a:t>
            </a:r>
            <a:r>
              <a:rPr lang="en" sz="6000">
                <a:latin typeface="Kulim Park"/>
                <a:ea typeface="Kulim Park"/>
                <a:cs typeface="Kulim Park"/>
                <a:sym typeface="Kulim Park"/>
              </a:rPr>
              <a:t> </a:t>
            </a:r>
            <a:r>
              <a:rPr lang="en" sz="3600">
                <a:solidFill>
                  <a:schemeClr val="bg1"/>
                </a:solidFill>
                <a:latin typeface="Kulim Park"/>
                <a:ea typeface="Kulim Park"/>
                <a:cs typeface="Kulim Park"/>
                <a:sym typeface="Kulim Park"/>
              </a:rPr>
              <a:t>-</a:t>
            </a:r>
            <a:r>
              <a:rPr lang="en" sz="6000">
                <a:latin typeface="Kulim Park"/>
                <a:ea typeface="Kulim Park"/>
                <a:cs typeface="Kulim Park"/>
                <a:sym typeface="Kulim Park"/>
              </a:rPr>
              <a:t> </a:t>
            </a:r>
            <a:r>
              <a:rPr lang="en" sz="3600">
                <a:solidFill>
                  <a:schemeClr val="lt1"/>
                </a:solidFill>
                <a:latin typeface="Kulim Park"/>
                <a:ea typeface="Kulim Park"/>
                <a:cs typeface="Kulim Park"/>
                <a:sym typeface="Kulim Park"/>
              </a:rPr>
              <a:t>Part 2</a:t>
            </a:r>
            <a:endParaRPr sz="3600">
              <a:solidFill>
                <a:schemeClr val="dk2"/>
              </a:solidFill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326" name="Google Shape;326;p34"/>
          <p:cNvSpPr txBox="1">
            <a:spLocks noGrp="1"/>
          </p:cNvSpPr>
          <p:nvPr>
            <p:ph type="subTitle" idx="1"/>
          </p:nvPr>
        </p:nvSpPr>
        <p:spPr>
          <a:xfrm>
            <a:off x="1962550" y="3100575"/>
            <a:ext cx="5218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Pickerington Church of Christ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Divided Kingdom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When Solomon died, his son Rehoboam became king.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While Solomon’s reign had generated a large amount of wealth, most of the work had been done by common citizens and they hadn’t benefited from their labor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So, the people came to Rehoboam and asked him to reduce their workload (1 Kings 12.1-5ff).</a:t>
            </a:r>
          </a:p>
        </p:txBody>
      </p:sp>
    </p:spTree>
    <p:extLst>
      <p:ext uri="{BB962C8B-B14F-4D97-AF65-F5344CB8AC3E}">
        <p14:creationId xmlns:p14="http://schemas.microsoft.com/office/powerpoint/2010/main" val="123288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Divided Kingdom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Rehoboam decided he would be harder on the people than his father Solomon had been, so the ten northern tribes rebelled and formed their own nation, Israel.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new king of Israel, Jeroboam, decided he had a problem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temple built according to the Law of Moses was in Jerusalem, which was part of Judah.</a:t>
            </a:r>
          </a:p>
        </p:txBody>
      </p:sp>
    </p:spTree>
    <p:extLst>
      <p:ext uri="{BB962C8B-B14F-4D97-AF65-F5344CB8AC3E}">
        <p14:creationId xmlns:p14="http://schemas.microsoft.com/office/powerpoint/2010/main" val="146181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Divided Kingdom (3)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If Israelites continued to go to Jerusalem to worship, Jeroboam feared they would renew their loyalty to the house of David, and Jeroboam would be out of a job (and probably dead).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So, Jeroboam invited an entirely new religion with elements of the Law of Moses but based on pagan principles (1 Kings 12.25-33).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became a snare to Israel.</a:t>
            </a:r>
          </a:p>
        </p:txBody>
      </p:sp>
    </p:spTree>
    <p:extLst>
      <p:ext uri="{BB962C8B-B14F-4D97-AF65-F5344CB8AC3E}">
        <p14:creationId xmlns:p14="http://schemas.microsoft.com/office/powerpoint/2010/main" val="414853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Judah becomes an Assyrian vassal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Assyria is the first “superpower empire” that Israel (and Judah) encountered in their history.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Assyrian Empire had its roots in the ancient city of Asshur, established around 1400 BC.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Asshur was the name of their god of war and came to identify this city and this nation.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Historically, they were a brutal, war-like people.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After conquering Mesopotamia, they turned their eyes toward Egypt.</a:t>
            </a:r>
          </a:p>
        </p:txBody>
      </p:sp>
    </p:spTree>
    <p:extLst>
      <p:ext uri="{BB962C8B-B14F-4D97-AF65-F5344CB8AC3E}">
        <p14:creationId xmlns:p14="http://schemas.microsoft.com/office/powerpoint/2010/main" val="1834041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Assyrian vassal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brought them into Canaan and contact with the Hebrew people.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 the Assyrians expanded to their west, Egypt and the various Canaanite kingdoms began to form alliances to resist this expansion.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Two of Judah’s closest neighbors, Israel and Syria, formed an alliance and wanted Judah to join it.</a:t>
            </a:r>
          </a:p>
        </p:txBody>
      </p:sp>
    </p:spTree>
    <p:extLst>
      <p:ext uri="{BB962C8B-B14F-4D97-AF65-F5344CB8AC3E}">
        <p14:creationId xmlns:p14="http://schemas.microsoft.com/office/powerpoint/2010/main" val="3770217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Assyrian vassal (3)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When Ahaz refused to join, they decided to remove him from his throne and replace with someone more cooperative (2 Kings 16.1-9).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Isaiah was sent to reassure Ahaz this his reign would be protected by God, but Ahaz refused to listen (Isaiah 7.1-16).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Instead, Ahaz offered Judah as a vassal nation to Assyria.</a:t>
            </a:r>
          </a:p>
        </p:txBody>
      </p:sp>
    </p:spTree>
    <p:extLst>
      <p:ext uri="{BB962C8B-B14F-4D97-AF65-F5344CB8AC3E}">
        <p14:creationId xmlns:p14="http://schemas.microsoft.com/office/powerpoint/2010/main" val="36166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Assyrian vassal (4)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cost Judah it’s independence and a considerable amount of its wealth.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the invitation the Assyrians wanted.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Assyrians began a series of military campaigns that resulted in the destruction of Samaria in 722 BC and the deportation of most of the population of Israel.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also took out the Arameans and Damascus.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Judah would never again be a free nation.</a:t>
            </a:r>
          </a:p>
        </p:txBody>
      </p:sp>
    </p:spTree>
    <p:extLst>
      <p:ext uri="{BB962C8B-B14F-4D97-AF65-F5344CB8AC3E}">
        <p14:creationId xmlns:p14="http://schemas.microsoft.com/office/powerpoint/2010/main" val="3560305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Babylonian vassal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In 625 BC, a major revolt erupted throughout the eastern portion of the Assyrian empire.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revolt was led by a coalition of the Medes and Persians and the Babylonians.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In 615 BC, this coalition laid siege to the Assyrian capital city of Nineveh, which fell in 612 BC.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survivors fled west to the city of Carchemish to try to reestablish their empire.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4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Babylonian vassal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Babylonians pursued the Assyrians and engaged them in battle in 606 BC.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Egyptians reinforced the Assyrians, but the Babylonians prevailed, and the Assyrian empire was destroyed.</a:t>
            </a: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 the Egyptians retreated, the Babylonians moved south and captured Jerusalem without a fight.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35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Babylonian vassal (3)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From this point until the destruction of Jerusalem, Judah was a vassal of the Babylonian Empire.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8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Administrative Note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All Power points and Notes for this class will be available via Google drive.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To get access to this, send me an e-mail to </a:t>
            </a:r>
            <a:r>
              <a:rPr lang="en-US" sz="2400" b="1" u="sng">
                <a:solidFill>
                  <a:srgbClr val="0070C0"/>
                </a:solidFill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j6collier@gmail.com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>
                <a:latin typeface="Manrope" panose="020B0604020202020204" charset="0"/>
              </a:rPr>
              <a:t>I will e-mail you a link to access the folder.</a:t>
            </a:r>
          </a:p>
          <a:p>
            <a:r>
              <a:rPr lang="en-US" sz="2400">
                <a:latin typeface="Manrope" panose="020B0604020202020204" charset="0"/>
              </a:rPr>
              <a:t>If you requested a link but did not receive it, let me know.</a:t>
            </a:r>
          </a:p>
        </p:txBody>
      </p:sp>
    </p:spTree>
    <p:extLst>
      <p:ext uri="{BB962C8B-B14F-4D97-AF65-F5344CB8AC3E}">
        <p14:creationId xmlns:p14="http://schemas.microsoft.com/office/powerpoint/2010/main" val="3223753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Captivities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Under the Babylonians, Judah experienced three deportations of Judeans to Babylonian territory in the modern nation of Iraq.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These captivities occurred around 606 BC, 596 BC, and 586 BC.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Jerusalem was destroyed in 586 BC and there was no one left worth deporting.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79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First Captivity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After defeating the Assyrians and Egyptians at Carchemish, the Babylonians saw Jerusalem as a key stronghold on their western border with Egypt.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moved quickly to establish control over Jerusalem, and the city surrendered.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Without Egypt, no other nation in the region could have (or would have) supported Judah if they chose to resist the Babylonians.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31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First Captivity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“Judean loyalty”, the Babylonians took a small group of captives back to Babylon to be raised and education in the Babylonian way of life, and to serve in the Babylonian administration.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Daniel, Hananiah, </a:t>
            </a:r>
            <a:r>
              <a:rPr lang="en-US" sz="2400" err="1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Mishael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and Azariah were taken in this group of captives.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If Judah behaved itself and paid its tribute, they would have no further trouble with Babylon.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66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Second Captivity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captivity occurred as a response to Judah’s attempt to rebel against Babylon.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instigated by the Egyptians, who promised to support Judah in its efforts to gain its independence (but with the likely goal of transforming Judah into an Egyptian vassal).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Babylonian army came to Judah to put down this rebellion and Jerusalem surrendered without a fight.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90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Second Captivity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accounts disagree about how much actual support Egypt gave to Judah at this time.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Ancient reports range from “Egypt did nothing” to “Egypt engaged the Babylonians but were defeated”.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Either way, Jerusalem was forced to surrender without a fight.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captivity was far larger than the first one.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33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Second Captivity (3)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time, the Babylonians took skilled tradesman and workers, and effectively gutted the Judean middle class.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the Jeremiah, those who remained in Jerusalem saw this as “God culling out the bad figs” (Jeremiah 24.1-10) or “within two years, everything and everyone take to Babylon will be returned” (Jeremiah 28.1-17).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Ezekiel was likely one of these captives.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64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Third Captivity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third and final captivity occurred because, once again, Judah chose to rebel against the Babylonians at the instigation of Egypt.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time the Babylonians would ensure that there would not be another Judean rebellion.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Once again, Egypt didn’t show up or failed to support Jerusalem.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29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Third Captivity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Babylonians laid siege to the city, the wall was breached, and the city fell.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survivors were deported to Babylon.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city itself was burned and left desolate.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Later, when Jeremiah was approached by some of the survivors allegedly seeking to know the will of God, Jeremiah told them “don’t go to Egypt”.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So, of course they went to Egypt and forced Jeremiah to go with them (Jeremiah 42.1-43.7).</a:t>
            </a: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288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For Next Week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read the book of Ezekiel.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Break it up into manageable “chunks”: for example,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eight chapters per day for six days or six chapters for eight day.</a:t>
            </a:r>
          </a:p>
          <a:p>
            <a:pPr marL="127000" indent="0">
              <a:spcAft>
                <a:spcPts val="600"/>
              </a:spcAft>
              <a:buNone/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62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93"/>
          <p:cNvSpPr txBox="1">
            <a:spLocks noGrp="1"/>
          </p:cNvSpPr>
          <p:nvPr>
            <p:ph type="subTitle" idx="1"/>
          </p:nvPr>
        </p:nvSpPr>
        <p:spPr>
          <a:xfrm>
            <a:off x="2854650" y="1652972"/>
            <a:ext cx="3434700" cy="10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 you have any questions?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addyouremail@freepik.com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+91  620 421 838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yourwebsite.com</a:t>
            </a:r>
            <a:endParaRPr/>
          </a:p>
        </p:txBody>
      </p:sp>
      <p:sp>
        <p:nvSpPr>
          <p:cNvPr id="1112" name="Google Shape;1112;p93"/>
          <p:cNvSpPr txBox="1">
            <a:spLocks noGrp="1"/>
          </p:cNvSpPr>
          <p:nvPr>
            <p:ph type="title"/>
          </p:nvPr>
        </p:nvSpPr>
        <p:spPr>
          <a:xfrm>
            <a:off x="1276650" y="438900"/>
            <a:ext cx="6590700" cy="10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1113" name="Google Shape;1113;p93"/>
          <p:cNvSpPr txBox="1"/>
          <p:nvPr/>
        </p:nvSpPr>
        <p:spPr>
          <a:xfrm>
            <a:off x="2903825" y="4654275"/>
            <a:ext cx="3336300" cy="1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rPr>
              <a:t>Please keep this slide for attribution</a:t>
            </a:r>
            <a:endParaRPr>
              <a:solidFill>
                <a:schemeClr val="dk1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1114" name="Google Shape;1114;p93"/>
          <p:cNvSpPr/>
          <p:nvPr/>
        </p:nvSpPr>
        <p:spPr>
          <a:xfrm>
            <a:off x="3057275" y="3011869"/>
            <a:ext cx="787910" cy="567612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93"/>
          <p:cNvSpPr/>
          <p:nvPr/>
        </p:nvSpPr>
        <p:spPr>
          <a:xfrm flipH="1">
            <a:off x="4506862" y="3005975"/>
            <a:ext cx="787910" cy="567679"/>
          </a:xfrm>
          <a:custGeom>
            <a:avLst/>
            <a:gdLst/>
            <a:ahLst/>
            <a:cxnLst/>
            <a:rect l="l" t="t" r="r" b="b"/>
            <a:pathLst>
              <a:path w="18827" h="13563" extrusionOk="0">
                <a:moveTo>
                  <a:pt x="7161" y="0"/>
                </a:moveTo>
                <a:cubicBezTo>
                  <a:pt x="6367" y="0"/>
                  <a:pt x="5745" y="97"/>
                  <a:pt x="5462" y="302"/>
                </a:cubicBezTo>
                <a:cubicBezTo>
                  <a:pt x="5439" y="302"/>
                  <a:pt x="5416" y="302"/>
                  <a:pt x="5393" y="302"/>
                </a:cubicBezTo>
                <a:cubicBezTo>
                  <a:pt x="1116" y="302"/>
                  <a:pt x="1" y="5785"/>
                  <a:pt x="370" y="9035"/>
                </a:cubicBezTo>
                <a:cubicBezTo>
                  <a:pt x="734" y="12239"/>
                  <a:pt x="5348" y="13486"/>
                  <a:pt x="7931" y="13560"/>
                </a:cubicBezTo>
                <a:cubicBezTo>
                  <a:pt x="7975" y="13562"/>
                  <a:pt x="8020" y="13562"/>
                  <a:pt x="8064" y="13562"/>
                </a:cubicBezTo>
                <a:cubicBezTo>
                  <a:pt x="13120" y="13562"/>
                  <a:pt x="18826" y="5169"/>
                  <a:pt x="13911" y="1714"/>
                </a:cubicBezTo>
                <a:cubicBezTo>
                  <a:pt x="12377" y="637"/>
                  <a:pt x="9200" y="0"/>
                  <a:pt x="716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93"/>
          <p:cNvSpPr/>
          <p:nvPr/>
        </p:nvSpPr>
        <p:spPr>
          <a:xfrm flipH="1">
            <a:off x="5447962" y="3011836"/>
            <a:ext cx="638859" cy="567644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93"/>
          <p:cNvSpPr/>
          <p:nvPr/>
        </p:nvSpPr>
        <p:spPr>
          <a:xfrm>
            <a:off x="3865257" y="3009374"/>
            <a:ext cx="631071" cy="560864"/>
          </a:xfrm>
          <a:custGeom>
            <a:avLst/>
            <a:gdLst/>
            <a:ahLst/>
            <a:cxnLst/>
            <a:rect l="l" t="t" r="r" b="b"/>
            <a:pathLst>
              <a:path w="31788" h="28248" extrusionOk="0">
                <a:moveTo>
                  <a:pt x="16729" y="0"/>
                </a:moveTo>
                <a:cubicBezTo>
                  <a:pt x="16601" y="0"/>
                  <a:pt x="16474" y="1"/>
                  <a:pt x="16346" y="2"/>
                </a:cubicBezTo>
                <a:cubicBezTo>
                  <a:pt x="16060" y="2"/>
                  <a:pt x="15764" y="5"/>
                  <a:pt x="15461" y="9"/>
                </a:cubicBezTo>
                <a:cubicBezTo>
                  <a:pt x="11690" y="44"/>
                  <a:pt x="7009" y="207"/>
                  <a:pt x="4237" y="2881"/>
                </a:cubicBezTo>
                <a:cubicBezTo>
                  <a:pt x="2392" y="4661"/>
                  <a:pt x="2135" y="8048"/>
                  <a:pt x="1618" y="10410"/>
                </a:cubicBezTo>
                <a:cubicBezTo>
                  <a:pt x="938" y="13517"/>
                  <a:pt x="381" y="16657"/>
                  <a:pt x="219" y="19839"/>
                </a:cubicBezTo>
                <a:cubicBezTo>
                  <a:pt x="1" y="24133"/>
                  <a:pt x="1988" y="26141"/>
                  <a:pt x="6130" y="26720"/>
                </a:cubicBezTo>
                <a:cubicBezTo>
                  <a:pt x="9755" y="27227"/>
                  <a:pt x="13382" y="27712"/>
                  <a:pt x="17036" y="27956"/>
                </a:cubicBezTo>
                <a:cubicBezTo>
                  <a:pt x="18561" y="28056"/>
                  <a:pt x="20165" y="28248"/>
                  <a:pt x="21749" y="28248"/>
                </a:cubicBezTo>
                <a:cubicBezTo>
                  <a:pt x="23047" y="28248"/>
                  <a:pt x="24332" y="28119"/>
                  <a:pt x="25547" y="27706"/>
                </a:cubicBezTo>
                <a:cubicBezTo>
                  <a:pt x="28287" y="26775"/>
                  <a:pt x="29435" y="24198"/>
                  <a:pt x="29933" y="21508"/>
                </a:cubicBezTo>
                <a:cubicBezTo>
                  <a:pt x="30554" y="18140"/>
                  <a:pt x="30847" y="14721"/>
                  <a:pt x="31348" y="11337"/>
                </a:cubicBezTo>
                <a:cubicBezTo>
                  <a:pt x="31787" y="8393"/>
                  <a:pt x="31569" y="5097"/>
                  <a:pt x="28963" y="3194"/>
                </a:cubicBezTo>
                <a:cubicBezTo>
                  <a:pt x="25477" y="645"/>
                  <a:pt x="20958" y="0"/>
                  <a:pt x="1672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93"/>
          <p:cNvSpPr/>
          <p:nvPr/>
        </p:nvSpPr>
        <p:spPr>
          <a:xfrm>
            <a:off x="4079438" y="3201875"/>
            <a:ext cx="212764" cy="175874"/>
          </a:xfrm>
          <a:custGeom>
            <a:avLst/>
            <a:gdLst/>
            <a:ahLst/>
            <a:cxnLst/>
            <a:rect l="l" t="t" r="r" b="b"/>
            <a:pathLst>
              <a:path w="13277" h="10975" extrusionOk="0">
                <a:moveTo>
                  <a:pt x="4037" y="8573"/>
                </a:moveTo>
                <a:cubicBezTo>
                  <a:pt x="2602" y="8540"/>
                  <a:pt x="1735" y="7506"/>
                  <a:pt x="1502" y="6672"/>
                </a:cubicBezTo>
                <a:cubicBezTo>
                  <a:pt x="1902" y="6772"/>
                  <a:pt x="2269" y="6739"/>
                  <a:pt x="2669" y="6639"/>
                </a:cubicBezTo>
                <a:cubicBezTo>
                  <a:pt x="2669" y="6639"/>
                  <a:pt x="2669" y="6639"/>
                  <a:pt x="2702" y="6639"/>
                </a:cubicBezTo>
                <a:cubicBezTo>
                  <a:pt x="1935" y="6472"/>
                  <a:pt x="1335" y="6038"/>
                  <a:pt x="934" y="5371"/>
                </a:cubicBezTo>
                <a:cubicBezTo>
                  <a:pt x="668" y="4938"/>
                  <a:pt x="534" y="4471"/>
                  <a:pt x="534" y="3937"/>
                </a:cubicBezTo>
                <a:cubicBezTo>
                  <a:pt x="901" y="4137"/>
                  <a:pt x="1301" y="4270"/>
                  <a:pt x="1735" y="4270"/>
                </a:cubicBezTo>
                <a:cubicBezTo>
                  <a:pt x="1168" y="3837"/>
                  <a:pt x="768" y="3303"/>
                  <a:pt x="634" y="2603"/>
                </a:cubicBezTo>
                <a:cubicBezTo>
                  <a:pt x="467" y="1902"/>
                  <a:pt x="568" y="1268"/>
                  <a:pt x="901" y="634"/>
                </a:cubicBezTo>
                <a:cubicBezTo>
                  <a:pt x="2402" y="2369"/>
                  <a:pt x="4270" y="3336"/>
                  <a:pt x="6538" y="3470"/>
                </a:cubicBezTo>
                <a:cubicBezTo>
                  <a:pt x="6538" y="3370"/>
                  <a:pt x="6505" y="3270"/>
                  <a:pt x="6505" y="3170"/>
                </a:cubicBezTo>
                <a:cubicBezTo>
                  <a:pt x="6405" y="2536"/>
                  <a:pt x="6538" y="1935"/>
                  <a:pt x="6905" y="1402"/>
                </a:cubicBezTo>
                <a:cubicBezTo>
                  <a:pt x="7339" y="735"/>
                  <a:pt x="7939" y="301"/>
                  <a:pt x="8740" y="167"/>
                </a:cubicBezTo>
                <a:cubicBezTo>
                  <a:pt x="9674" y="1"/>
                  <a:pt x="10475" y="268"/>
                  <a:pt x="11142" y="935"/>
                </a:cubicBezTo>
                <a:cubicBezTo>
                  <a:pt x="11175" y="968"/>
                  <a:pt x="11208" y="968"/>
                  <a:pt x="11275" y="968"/>
                </a:cubicBezTo>
                <a:cubicBezTo>
                  <a:pt x="11842" y="835"/>
                  <a:pt x="12376" y="634"/>
                  <a:pt x="12876" y="368"/>
                </a:cubicBezTo>
                <a:cubicBezTo>
                  <a:pt x="12876" y="334"/>
                  <a:pt x="12910" y="334"/>
                  <a:pt x="12910" y="334"/>
                </a:cubicBezTo>
                <a:lnTo>
                  <a:pt x="12910" y="334"/>
                </a:lnTo>
                <a:cubicBezTo>
                  <a:pt x="12710" y="968"/>
                  <a:pt x="12309" y="1468"/>
                  <a:pt x="11742" y="1835"/>
                </a:cubicBezTo>
                <a:cubicBezTo>
                  <a:pt x="12276" y="1769"/>
                  <a:pt x="12776" y="1635"/>
                  <a:pt x="13277" y="1402"/>
                </a:cubicBezTo>
                <a:lnTo>
                  <a:pt x="13277" y="1435"/>
                </a:lnTo>
                <a:cubicBezTo>
                  <a:pt x="13177" y="1568"/>
                  <a:pt x="13076" y="1702"/>
                  <a:pt x="12976" y="1835"/>
                </a:cubicBezTo>
                <a:cubicBezTo>
                  <a:pt x="12676" y="2202"/>
                  <a:pt x="12343" y="2502"/>
                  <a:pt x="11976" y="2769"/>
                </a:cubicBezTo>
                <a:cubicBezTo>
                  <a:pt x="11942" y="2803"/>
                  <a:pt x="11942" y="2836"/>
                  <a:pt x="11942" y="2869"/>
                </a:cubicBezTo>
                <a:cubicBezTo>
                  <a:pt x="11942" y="3270"/>
                  <a:pt x="11942" y="3670"/>
                  <a:pt x="11876" y="4070"/>
                </a:cubicBezTo>
                <a:cubicBezTo>
                  <a:pt x="11776" y="4938"/>
                  <a:pt x="11542" y="5738"/>
                  <a:pt x="11175" y="6505"/>
                </a:cubicBezTo>
                <a:cubicBezTo>
                  <a:pt x="10808" y="7306"/>
                  <a:pt x="10308" y="8040"/>
                  <a:pt x="9707" y="8674"/>
                </a:cubicBezTo>
                <a:cubicBezTo>
                  <a:pt x="8673" y="9741"/>
                  <a:pt x="7406" y="10441"/>
                  <a:pt x="5971" y="10742"/>
                </a:cubicBezTo>
                <a:cubicBezTo>
                  <a:pt x="5438" y="10875"/>
                  <a:pt x="4937" y="10908"/>
                  <a:pt x="4437" y="10942"/>
                </a:cubicBezTo>
                <a:cubicBezTo>
                  <a:pt x="2869" y="10975"/>
                  <a:pt x="1401" y="10575"/>
                  <a:pt x="67" y="9774"/>
                </a:cubicBezTo>
                <a:cubicBezTo>
                  <a:pt x="34" y="9741"/>
                  <a:pt x="34" y="9741"/>
                  <a:pt x="0" y="9708"/>
                </a:cubicBezTo>
                <a:cubicBezTo>
                  <a:pt x="968" y="9808"/>
                  <a:pt x="1868" y="9708"/>
                  <a:pt x="2736" y="9341"/>
                </a:cubicBezTo>
                <a:cubicBezTo>
                  <a:pt x="3203" y="9141"/>
                  <a:pt x="3636" y="8907"/>
                  <a:pt x="4037" y="857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93"/>
          <p:cNvSpPr/>
          <p:nvPr/>
        </p:nvSpPr>
        <p:spPr>
          <a:xfrm>
            <a:off x="3305469" y="3180488"/>
            <a:ext cx="113874" cy="218645"/>
          </a:xfrm>
          <a:custGeom>
            <a:avLst/>
            <a:gdLst/>
            <a:ahLst/>
            <a:cxnLst/>
            <a:rect l="l" t="t" r="r" b="b"/>
            <a:pathLst>
              <a:path w="7106" h="13644" extrusionOk="0">
                <a:moveTo>
                  <a:pt x="5671" y="2336"/>
                </a:moveTo>
                <a:cubicBezTo>
                  <a:pt x="6071" y="2302"/>
                  <a:pt x="6505" y="2336"/>
                  <a:pt x="6939" y="2336"/>
                </a:cubicBezTo>
                <a:lnTo>
                  <a:pt x="7105" y="2336"/>
                </a:lnTo>
                <a:lnTo>
                  <a:pt x="7105" y="134"/>
                </a:lnTo>
                <a:cubicBezTo>
                  <a:pt x="6872" y="101"/>
                  <a:pt x="6638" y="67"/>
                  <a:pt x="6405" y="67"/>
                </a:cubicBezTo>
                <a:cubicBezTo>
                  <a:pt x="5971" y="34"/>
                  <a:pt x="5538" y="1"/>
                  <a:pt x="5104" y="34"/>
                </a:cubicBezTo>
                <a:cubicBezTo>
                  <a:pt x="4437" y="34"/>
                  <a:pt x="3803" y="201"/>
                  <a:pt x="3269" y="601"/>
                </a:cubicBezTo>
                <a:cubicBezTo>
                  <a:pt x="2635" y="1035"/>
                  <a:pt x="2302" y="1668"/>
                  <a:pt x="2168" y="2436"/>
                </a:cubicBezTo>
                <a:cubicBezTo>
                  <a:pt x="2102" y="2736"/>
                  <a:pt x="2102" y="3069"/>
                  <a:pt x="2102" y="3370"/>
                </a:cubicBezTo>
                <a:cubicBezTo>
                  <a:pt x="2068" y="3870"/>
                  <a:pt x="2068" y="4370"/>
                  <a:pt x="2102" y="4837"/>
                </a:cubicBezTo>
                <a:lnTo>
                  <a:pt x="2102" y="5038"/>
                </a:lnTo>
                <a:lnTo>
                  <a:pt x="0" y="5038"/>
                </a:lnTo>
                <a:lnTo>
                  <a:pt x="0" y="7473"/>
                </a:lnTo>
                <a:lnTo>
                  <a:pt x="2068" y="7473"/>
                </a:lnTo>
                <a:lnTo>
                  <a:pt x="2068" y="13644"/>
                </a:lnTo>
                <a:lnTo>
                  <a:pt x="4637" y="13644"/>
                </a:lnTo>
                <a:lnTo>
                  <a:pt x="4637" y="7506"/>
                </a:lnTo>
                <a:lnTo>
                  <a:pt x="6705" y="7506"/>
                </a:lnTo>
                <a:cubicBezTo>
                  <a:pt x="6805" y="6672"/>
                  <a:pt x="6905" y="5871"/>
                  <a:pt x="7039" y="5038"/>
                </a:cubicBezTo>
                <a:lnTo>
                  <a:pt x="6572" y="5038"/>
                </a:lnTo>
                <a:cubicBezTo>
                  <a:pt x="5971" y="5038"/>
                  <a:pt x="4604" y="5038"/>
                  <a:pt x="4604" y="5038"/>
                </a:cubicBezTo>
                <a:cubicBezTo>
                  <a:pt x="4604" y="5038"/>
                  <a:pt x="4604" y="3803"/>
                  <a:pt x="4637" y="3303"/>
                </a:cubicBezTo>
                <a:cubicBezTo>
                  <a:pt x="4637" y="2569"/>
                  <a:pt x="5071" y="2336"/>
                  <a:pt x="5671" y="23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0" name="Google Shape;1120;p93"/>
          <p:cNvGrpSpPr/>
          <p:nvPr/>
        </p:nvGrpSpPr>
        <p:grpSpPr>
          <a:xfrm>
            <a:off x="5671474" y="3198910"/>
            <a:ext cx="181781" cy="181780"/>
            <a:chOff x="2698516" y="3260966"/>
            <a:chExt cx="166375" cy="166374"/>
          </a:xfrm>
        </p:grpSpPr>
        <p:sp>
          <p:nvSpPr>
            <p:cNvPr id="1121" name="Google Shape;1121;p93"/>
            <p:cNvSpPr/>
            <p:nvPr/>
          </p:nvSpPr>
          <p:spPr>
            <a:xfrm>
              <a:off x="2698516" y="3260966"/>
              <a:ext cx="40130" cy="166373"/>
            </a:xfrm>
            <a:custGeom>
              <a:avLst/>
              <a:gdLst/>
              <a:ahLst/>
              <a:cxnLst/>
              <a:rect l="l" t="t" r="r" b="b"/>
              <a:pathLst>
                <a:path w="2736" h="11343" extrusionOk="0">
                  <a:moveTo>
                    <a:pt x="1368" y="1"/>
                  </a:moveTo>
                  <a:cubicBezTo>
                    <a:pt x="601" y="1"/>
                    <a:pt x="1" y="635"/>
                    <a:pt x="1" y="1368"/>
                  </a:cubicBezTo>
                  <a:cubicBezTo>
                    <a:pt x="1" y="2136"/>
                    <a:pt x="601" y="2736"/>
                    <a:pt x="1368" y="2736"/>
                  </a:cubicBezTo>
                  <a:cubicBezTo>
                    <a:pt x="2136" y="2736"/>
                    <a:pt x="2736" y="2136"/>
                    <a:pt x="2736" y="1368"/>
                  </a:cubicBezTo>
                  <a:cubicBezTo>
                    <a:pt x="2736" y="635"/>
                    <a:pt x="2136" y="1"/>
                    <a:pt x="1368" y="1"/>
                  </a:cubicBezTo>
                  <a:close/>
                  <a:moveTo>
                    <a:pt x="201" y="3770"/>
                  </a:moveTo>
                  <a:lnTo>
                    <a:pt x="201" y="11342"/>
                  </a:lnTo>
                  <a:lnTo>
                    <a:pt x="2536" y="11342"/>
                  </a:lnTo>
                  <a:lnTo>
                    <a:pt x="2536" y="37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93"/>
            <p:cNvSpPr/>
            <p:nvPr/>
          </p:nvSpPr>
          <p:spPr>
            <a:xfrm>
              <a:off x="2757715" y="3313330"/>
              <a:ext cx="107175" cy="114010"/>
            </a:xfrm>
            <a:custGeom>
              <a:avLst/>
              <a:gdLst/>
              <a:ahLst/>
              <a:cxnLst/>
              <a:rect l="l" t="t" r="r" b="b"/>
              <a:pathLst>
                <a:path w="7307" h="7773" extrusionOk="0">
                  <a:moveTo>
                    <a:pt x="4504" y="0"/>
                  </a:moveTo>
                  <a:cubicBezTo>
                    <a:pt x="3337" y="0"/>
                    <a:pt x="2569" y="634"/>
                    <a:pt x="2269" y="1234"/>
                  </a:cubicBezTo>
                  <a:lnTo>
                    <a:pt x="2236" y="1234"/>
                  </a:lnTo>
                  <a:lnTo>
                    <a:pt x="2236" y="200"/>
                  </a:lnTo>
                  <a:lnTo>
                    <a:pt x="1" y="200"/>
                  </a:lnTo>
                  <a:lnTo>
                    <a:pt x="1" y="7772"/>
                  </a:lnTo>
                  <a:lnTo>
                    <a:pt x="2336" y="7772"/>
                  </a:lnTo>
                  <a:lnTo>
                    <a:pt x="2336" y="4036"/>
                  </a:lnTo>
                  <a:cubicBezTo>
                    <a:pt x="2336" y="3036"/>
                    <a:pt x="2536" y="2068"/>
                    <a:pt x="3737" y="2068"/>
                  </a:cubicBezTo>
                  <a:cubicBezTo>
                    <a:pt x="4938" y="2068"/>
                    <a:pt x="4971" y="3202"/>
                    <a:pt x="4971" y="4103"/>
                  </a:cubicBezTo>
                  <a:lnTo>
                    <a:pt x="4971" y="7772"/>
                  </a:lnTo>
                  <a:lnTo>
                    <a:pt x="7306" y="7772"/>
                  </a:lnTo>
                  <a:lnTo>
                    <a:pt x="7306" y="3603"/>
                  </a:lnTo>
                  <a:cubicBezTo>
                    <a:pt x="7306" y="1568"/>
                    <a:pt x="6872" y="0"/>
                    <a:pt x="45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3" name="Google Shape;1123;p93"/>
          <p:cNvSpPr/>
          <p:nvPr/>
        </p:nvSpPr>
        <p:spPr>
          <a:xfrm>
            <a:off x="4881590" y="3191378"/>
            <a:ext cx="200473" cy="196867"/>
          </a:xfrm>
          <a:custGeom>
            <a:avLst/>
            <a:gdLst/>
            <a:ahLst/>
            <a:cxnLst/>
            <a:rect l="l" t="t" r="r" b="b"/>
            <a:pathLst>
              <a:path w="12510" h="12285" extrusionOk="0">
                <a:moveTo>
                  <a:pt x="9540" y="2148"/>
                </a:moveTo>
                <a:cubicBezTo>
                  <a:pt x="9107" y="2148"/>
                  <a:pt x="8773" y="2448"/>
                  <a:pt x="8773" y="2882"/>
                </a:cubicBezTo>
                <a:cubicBezTo>
                  <a:pt x="8773" y="3282"/>
                  <a:pt x="9107" y="3616"/>
                  <a:pt x="9540" y="3616"/>
                </a:cubicBezTo>
                <a:cubicBezTo>
                  <a:pt x="9941" y="3616"/>
                  <a:pt x="10274" y="3282"/>
                  <a:pt x="10274" y="2882"/>
                </a:cubicBezTo>
                <a:cubicBezTo>
                  <a:pt x="10274" y="2448"/>
                  <a:pt x="9941" y="2148"/>
                  <a:pt x="9540" y="2148"/>
                </a:cubicBezTo>
                <a:close/>
                <a:moveTo>
                  <a:pt x="6271" y="4083"/>
                </a:moveTo>
                <a:cubicBezTo>
                  <a:pt x="7372" y="4116"/>
                  <a:pt x="8306" y="5017"/>
                  <a:pt x="8273" y="6151"/>
                </a:cubicBezTo>
                <a:cubicBezTo>
                  <a:pt x="8273" y="7285"/>
                  <a:pt x="7339" y="8186"/>
                  <a:pt x="6238" y="8186"/>
                </a:cubicBezTo>
                <a:cubicBezTo>
                  <a:pt x="5104" y="8152"/>
                  <a:pt x="4203" y="7252"/>
                  <a:pt x="4203" y="6118"/>
                </a:cubicBezTo>
                <a:cubicBezTo>
                  <a:pt x="4203" y="4984"/>
                  <a:pt x="5137" y="4083"/>
                  <a:pt x="6271" y="4083"/>
                </a:cubicBezTo>
                <a:close/>
                <a:moveTo>
                  <a:pt x="6238" y="2982"/>
                </a:moveTo>
                <a:cubicBezTo>
                  <a:pt x="4503" y="2982"/>
                  <a:pt x="3102" y="4416"/>
                  <a:pt x="3102" y="6151"/>
                </a:cubicBezTo>
                <a:cubicBezTo>
                  <a:pt x="3102" y="7886"/>
                  <a:pt x="4503" y="9287"/>
                  <a:pt x="6238" y="9287"/>
                </a:cubicBezTo>
                <a:cubicBezTo>
                  <a:pt x="7972" y="9287"/>
                  <a:pt x="9407" y="7886"/>
                  <a:pt x="9407" y="6151"/>
                </a:cubicBezTo>
                <a:cubicBezTo>
                  <a:pt x="9407" y="4416"/>
                  <a:pt x="8006" y="2982"/>
                  <a:pt x="6238" y="2982"/>
                </a:cubicBezTo>
                <a:close/>
                <a:moveTo>
                  <a:pt x="6330" y="1114"/>
                </a:moveTo>
                <a:cubicBezTo>
                  <a:pt x="7581" y="1114"/>
                  <a:pt x="8823" y="1147"/>
                  <a:pt x="9340" y="1214"/>
                </a:cubicBezTo>
                <a:cubicBezTo>
                  <a:pt x="10408" y="1381"/>
                  <a:pt x="11075" y="2115"/>
                  <a:pt x="11208" y="3182"/>
                </a:cubicBezTo>
                <a:cubicBezTo>
                  <a:pt x="11308" y="4183"/>
                  <a:pt x="11342" y="8152"/>
                  <a:pt x="11175" y="9220"/>
                </a:cubicBezTo>
                <a:cubicBezTo>
                  <a:pt x="11008" y="10287"/>
                  <a:pt x="10274" y="10954"/>
                  <a:pt x="9207" y="11088"/>
                </a:cubicBezTo>
                <a:cubicBezTo>
                  <a:pt x="8730" y="11136"/>
                  <a:pt x="7479" y="11176"/>
                  <a:pt x="6199" y="11176"/>
                </a:cubicBezTo>
                <a:cubicBezTo>
                  <a:pt x="4796" y="11176"/>
                  <a:pt x="3357" y="11127"/>
                  <a:pt x="2869" y="10988"/>
                </a:cubicBezTo>
                <a:cubicBezTo>
                  <a:pt x="2002" y="10754"/>
                  <a:pt x="1468" y="10154"/>
                  <a:pt x="1334" y="9253"/>
                </a:cubicBezTo>
                <a:cubicBezTo>
                  <a:pt x="1201" y="8419"/>
                  <a:pt x="1168" y="4183"/>
                  <a:pt x="1334" y="3049"/>
                </a:cubicBezTo>
                <a:cubicBezTo>
                  <a:pt x="1501" y="1981"/>
                  <a:pt x="2202" y="1314"/>
                  <a:pt x="3269" y="1214"/>
                </a:cubicBezTo>
                <a:cubicBezTo>
                  <a:pt x="3820" y="1147"/>
                  <a:pt x="5079" y="1114"/>
                  <a:pt x="6330" y="1114"/>
                </a:cubicBezTo>
                <a:close/>
                <a:moveTo>
                  <a:pt x="6118" y="0"/>
                </a:moveTo>
                <a:cubicBezTo>
                  <a:pt x="4861" y="0"/>
                  <a:pt x="3603" y="41"/>
                  <a:pt x="2969" y="147"/>
                </a:cubicBezTo>
                <a:cubicBezTo>
                  <a:pt x="1601" y="347"/>
                  <a:pt x="667" y="1147"/>
                  <a:pt x="300" y="2515"/>
                </a:cubicBezTo>
                <a:cubicBezTo>
                  <a:pt x="0" y="3583"/>
                  <a:pt x="67" y="8386"/>
                  <a:pt x="234" y="9420"/>
                </a:cubicBezTo>
                <a:cubicBezTo>
                  <a:pt x="467" y="10821"/>
                  <a:pt x="1301" y="11755"/>
                  <a:pt x="2702" y="12089"/>
                </a:cubicBezTo>
                <a:cubicBezTo>
                  <a:pt x="3204" y="12227"/>
                  <a:pt x="4733" y="12285"/>
                  <a:pt x="6235" y="12285"/>
                </a:cubicBezTo>
                <a:cubicBezTo>
                  <a:pt x="7626" y="12285"/>
                  <a:pt x="8994" y="12236"/>
                  <a:pt x="9507" y="12155"/>
                </a:cubicBezTo>
                <a:cubicBezTo>
                  <a:pt x="10941" y="11922"/>
                  <a:pt x="11842" y="11088"/>
                  <a:pt x="12209" y="9687"/>
                </a:cubicBezTo>
                <a:cubicBezTo>
                  <a:pt x="12509" y="8619"/>
                  <a:pt x="12409" y="4050"/>
                  <a:pt x="12309" y="3082"/>
                </a:cubicBezTo>
                <a:cubicBezTo>
                  <a:pt x="12209" y="2282"/>
                  <a:pt x="11909" y="1548"/>
                  <a:pt x="11308" y="981"/>
                </a:cubicBezTo>
                <a:cubicBezTo>
                  <a:pt x="10674" y="380"/>
                  <a:pt x="9907" y="113"/>
                  <a:pt x="9040" y="80"/>
                </a:cubicBezTo>
                <a:cubicBezTo>
                  <a:pt x="8363" y="33"/>
                  <a:pt x="7241" y="0"/>
                  <a:pt x="61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Review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We are studying Ezekiel for two reasons.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First, it’s a part of the Bible.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Second, we are 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leading up to a study of Revelation.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us for this study, we are doing a condensed review of OT history: what happened, why it happened, and what the Bible says about it.</a:t>
            </a:r>
          </a:p>
        </p:txBody>
      </p:sp>
    </p:spTree>
    <p:extLst>
      <p:ext uri="{BB962C8B-B14F-4D97-AF65-F5344CB8AC3E}">
        <p14:creationId xmlns:p14="http://schemas.microsoft.com/office/powerpoint/2010/main" val="261454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Review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Last week we started on the “what happened” part of our study.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First, we looked at the Exodus.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Exodus was going to be challenging.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Israel didn’t make it any easier with their const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ant complaining.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Their lack of faith delayed their entrance into Canaan by 40 years.</a:t>
            </a:r>
          </a:p>
        </p:txBody>
      </p:sp>
    </p:spTree>
    <p:extLst>
      <p:ext uri="{BB962C8B-B14F-4D97-AF65-F5344CB8AC3E}">
        <p14:creationId xmlns:p14="http://schemas.microsoft.com/office/powerpoint/2010/main" val="226661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Review (3)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Next, we looked at the Conquest.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also going to be very challenging.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Their mission was to either drive the current inhabitants out of Canaan or exterminate them.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Again, Israel did not make it easy on themselves.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Next, it was time to consolidate their hold on the land.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failed to complete their mission, and this led to other problems.</a:t>
            </a:r>
          </a:p>
          <a:p>
            <a:pPr>
              <a:spcAft>
                <a:spcPts val="600"/>
              </a:spcAft>
            </a:pPr>
            <a:endParaRPr lang="en-US" sz="2400">
              <a:effectLst/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>
              <a:effectLst/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>
              <a:effectLst/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>
              <a:latin typeface="Manrope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0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United Kingdom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 the Philistines (and perhaps other nations) began to dominate Israel, Israel approached the prophet Samuel with a solution: give us a king like the other nations (1 Samuel 8.4-22).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Thus, Saul of the tribe of Benjamin became the first king of Israel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Saul started out well, but he soon began to follow his own path (1 Samuel 15.1-9).</a:t>
            </a:r>
          </a:p>
        </p:txBody>
      </p:sp>
    </p:spTree>
    <p:extLst>
      <p:ext uri="{BB962C8B-B14F-4D97-AF65-F5344CB8AC3E}">
        <p14:creationId xmlns:p14="http://schemas.microsoft.com/office/powerpoint/2010/main" val="95792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United Kingdom (2)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God decided to replace Saul with a different king, David.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Saul became so obsessed with this that he spent a lot of time and energy trying to hunt down and kill David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Eventually Saul died, and David became king over Judah.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 civil war broke out between the house of Saul and David, but David eventually won.</a:t>
            </a:r>
          </a:p>
        </p:txBody>
      </p:sp>
    </p:spTree>
    <p:extLst>
      <p:ext uri="{BB962C8B-B14F-4D97-AF65-F5344CB8AC3E}">
        <p14:creationId xmlns:p14="http://schemas.microsoft.com/office/powerpoint/2010/main" val="140805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United Kingdom (3)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David’s reign paved the way for the success of Solomon’s reign, but David had his own sin: adultery and murder.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When David died, Solomon became king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Solomon’s reign was “the golden age” of Israel.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Solomon married hundreds of wives and concubines, and this became a snare to him (Deuteronomy 17.14-20).</a:t>
            </a:r>
          </a:p>
        </p:txBody>
      </p:sp>
    </p:spTree>
    <p:extLst>
      <p:ext uri="{BB962C8B-B14F-4D97-AF65-F5344CB8AC3E}">
        <p14:creationId xmlns:p14="http://schemas.microsoft.com/office/powerpoint/2010/main" val="194153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720000" y="437700"/>
            <a:ext cx="7702800" cy="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United Kingdom (4)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FC07CA-BA5A-74DF-DBC8-7C74AD45B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952500"/>
            <a:ext cx="7702800" cy="37537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Solomon built places for these wives and concubines to worship their gods and then participated in that worship.</a:t>
            </a:r>
          </a:p>
          <a:p>
            <a:pPr>
              <a:spcAft>
                <a:spcPts val="600"/>
              </a:spcAft>
            </a:pPr>
            <a:r>
              <a:rPr lang="en-US" sz="2400">
                <a:effectLst/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This cost the house of David ten tribes when God divided the kingdom</a:t>
            </a:r>
            <a:r>
              <a:rPr lang="en-US" sz="2400">
                <a:latin typeface="Manrope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244643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Korean Aesthetic Pitch Deck by Slidesgo">
  <a:themeElements>
    <a:clrScheme name="Simple Light">
      <a:dk1>
        <a:srgbClr val="1E1E1E"/>
      </a:dk1>
      <a:lt1>
        <a:srgbClr val="664B34"/>
      </a:lt1>
      <a:dk2>
        <a:srgbClr val="887C62"/>
      </a:dk2>
      <a:lt2>
        <a:srgbClr val="D4CBBB"/>
      </a:lt2>
      <a:accent1>
        <a:srgbClr val="E7E2D6"/>
      </a:accent1>
      <a:accent2>
        <a:srgbClr val="F3F3F3"/>
      </a:accent2>
      <a:accent3>
        <a:srgbClr val="E2B0A6"/>
      </a:accent3>
      <a:accent4>
        <a:srgbClr val="FFFFFF"/>
      </a:accent4>
      <a:accent5>
        <a:srgbClr val="FFFFFF"/>
      </a:accent5>
      <a:accent6>
        <a:srgbClr val="FFFFFF"/>
      </a:accent6>
      <a:hlink>
        <a:srgbClr val="1E1E1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1756</Words>
  <Application>Microsoft Office PowerPoint</Application>
  <PresentationFormat>On-screen Show (16:9)</PresentationFormat>
  <Paragraphs>133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Kulim Park</vt:lpstr>
      <vt:lpstr>Manrope</vt:lpstr>
      <vt:lpstr>Minimalist Korean Aesthetic Pitch Deck by Slidesgo</vt:lpstr>
      <vt:lpstr>Studies From Ezekiel Introduction - Part 2</vt:lpstr>
      <vt:lpstr>Administrative Note</vt:lpstr>
      <vt:lpstr>Review</vt:lpstr>
      <vt:lpstr>Review (2)</vt:lpstr>
      <vt:lpstr>Review (3)</vt:lpstr>
      <vt:lpstr>The United Kingdom</vt:lpstr>
      <vt:lpstr>The United Kingdom (2)</vt:lpstr>
      <vt:lpstr>The United Kingdom (3)</vt:lpstr>
      <vt:lpstr>The United Kingdom (4)</vt:lpstr>
      <vt:lpstr>The Divided Kingdom</vt:lpstr>
      <vt:lpstr>The Divided Kingdom (2)</vt:lpstr>
      <vt:lpstr>The Divided Kingdom (3)</vt:lpstr>
      <vt:lpstr>Judah becomes an Assyrian vassal</vt:lpstr>
      <vt:lpstr>Assyrian vassal (2)</vt:lpstr>
      <vt:lpstr>Assyrian vassal (3)</vt:lpstr>
      <vt:lpstr>Assyrian vassal (4)</vt:lpstr>
      <vt:lpstr>Babylonian vassal</vt:lpstr>
      <vt:lpstr>Babylonian vassal (2)</vt:lpstr>
      <vt:lpstr>Babylonian vassal (3)</vt:lpstr>
      <vt:lpstr>The Captivities</vt:lpstr>
      <vt:lpstr>First Captivity</vt:lpstr>
      <vt:lpstr>First Captivity (2)</vt:lpstr>
      <vt:lpstr>Second Captivity</vt:lpstr>
      <vt:lpstr>Second Captivity (2)</vt:lpstr>
      <vt:lpstr>Second Captivity (3)</vt:lpstr>
      <vt:lpstr>Third Captivity</vt:lpstr>
      <vt:lpstr>Third Captivity (2)</vt:lpstr>
      <vt:lpstr>For Next Week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KOREAN AESTHETIC PITCH DECK</dc:title>
  <cp:lastModifiedBy>John Collier</cp:lastModifiedBy>
  <cp:revision>1</cp:revision>
  <dcterms:modified xsi:type="dcterms:W3CDTF">2022-08-13T15:18:26Z</dcterms:modified>
</cp:coreProperties>
</file>